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1"/>
  </p:notesMasterIdLst>
  <p:handoutMasterIdLst>
    <p:handoutMasterId r:id="rId22"/>
  </p:handoutMasterIdLst>
  <p:sldIdLst>
    <p:sldId id="323" r:id="rId6"/>
    <p:sldId id="330" r:id="rId7"/>
    <p:sldId id="328" r:id="rId8"/>
    <p:sldId id="332" r:id="rId9"/>
    <p:sldId id="334" r:id="rId10"/>
    <p:sldId id="324" r:id="rId11"/>
    <p:sldId id="338" r:id="rId12"/>
    <p:sldId id="335" r:id="rId13"/>
    <p:sldId id="336" r:id="rId14"/>
    <p:sldId id="337" r:id="rId15"/>
    <p:sldId id="339" r:id="rId16"/>
    <p:sldId id="340" r:id="rId17"/>
    <p:sldId id="325" r:id="rId18"/>
    <p:sldId id="329" r:id="rId19"/>
    <p:sldId id="33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42F"/>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64" autoAdjust="0"/>
  </p:normalViewPr>
  <p:slideViewPr>
    <p:cSldViewPr showGuides="1">
      <p:cViewPr varScale="1">
        <p:scale>
          <a:sx n="114" d="100"/>
          <a:sy n="114" d="100"/>
        </p:scale>
        <p:origin x="84" y="108"/>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8" d="100"/>
          <a:sy n="98" d="100"/>
        </p:scale>
        <p:origin x="38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Roman Bäriswyl</a:t>
          </a:r>
          <a:br>
            <a:rPr lang="de-CH" dirty="0"/>
          </a:br>
          <a:r>
            <a:rPr lang="de-CH" dirty="0" err="1"/>
            <a:t>Architect</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dgm:spPr/>
      <dgm:t>
        <a:bodyPr/>
        <a:lstStyle/>
        <a:p>
          <a:r>
            <a:rPr lang="de-CH" dirty="0"/>
            <a:t>Thomas Burgener</a:t>
          </a:r>
          <a:br>
            <a:rPr lang="de-CH" dirty="0"/>
          </a:br>
          <a:r>
            <a:rPr lang="de-CH" dirty="0"/>
            <a:t>Engineer</a:t>
          </a:r>
          <a:endParaRPr lang="fr-CH" dirty="0"/>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6101F680-B5E8-4629-A930-48BB157CD21F}">
      <dgm:prSet phldrT="[Text]"/>
      <dgm:spPr/>
      <dgm:t>
        <a:bodyPr/>
        <a:lstStyle/>
        <a:p>
          <a:r>
            <a:rPr lang="de-CH" dirty="0"/>
            <a:t>Dominic Ullmann</a:t>
          </a:r>
          <a:br>
            <a:rPr lang="de-CH" dirty="0"/>
          </a:br>
          <a:r>
            <a:rPr lang="de-CH" dirty="0" err="1"/>
            <a:t>Architect</a:t>
          </a:r>
          <a:endParaRPr lang="fr-CH" dirty="0"/>
        </a:p>
      </dgm:t>
    </dgm:pt>
    <dgm:pt modelId="{09479C11-CDAC-4DC9-B3F0-93C1A988DBC8}" type="parTrans" cxnId="{369303B9-72B1-4CB8-9784-2F25DD288214}">
      <dgm:prSet/>
      <dgm:spPr/>
      <dgm:t>
        <a:bodyPr/>
        <a:lstStyle/>
        <a:p>
          <a:endParaRPr lang="fr-CH"/>
        </a:p>
      </dgm:t>
    </dgm:pt>
    <dgm:pt modelId="{A1F7F6C5-70F0-4F63-9975-54D1C3FE466A}" type="sibTrans" cxnId="{369303B9-72B1-4CB8-9784-2F25DD288214}">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3" custScaleY="40566">
        <dgm:presLayoutVars>
          <dgm:bulletEnabled val="1"/>
        </dgm:presLayoutVars>
      </dgm:prSet>
      <dgm:spPr/>
    </dgm:pt>
    <dgm:pt modelId="{19171CF3-0FC7-4387-8122-87A921D75042}" type="pres">
      <dgm:prSet presAssocID="{96866415-8B30-4A9D-A596-03E5D8CE9D51}" presName="spacing" presStyleCnt="0"/>
      <dgm:spPr/>
    </dgm:pt>
    <dgm:pt modelId="{189EB6BF-EFD7-4C79-B471-B1316D3ED53A}" type="pres">
      <dgm:prSet presAssocID="{6101F680-B5E8-4629-A930-48BB157CD21F}" presName="composite" presStyleCnt="0"/>
      <dgm:spPr/>
    </dgm:pt>
    <dgm:pt modelId="{8E7393A7-687D-4CCB-A957-1C51E64135A7}" type="pres">
      <dgm:prSet presAssocID="{6101F680-B5E8-4629-A930-48BB157CD21F}"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10980E1-BF0B-4E33-B18B-6E5C57DE8168}" type="pres">
      <dgm:prSet presAssocID="{6101F680-B5E8-4629-A930-48BB157CD21F}" presName="txShp" presStyleLbl="node1" presStyleIdx="1" presStyleCnt="3" custScaleY="40566">
        <dgm:presLayoutVars>
          <dgm:bulletEnabled val="1"/>
        </dgm:presLayoutVars>
      </dgm:prSet>
      <dgm:spPr/>
    </dgm:pt>
    <dgm:pt modelId="{E5B3A89D-4EFA-4EF1-896C-78786D389E35}" type="pres">
      <dgm:prSet presAssocID="{A1F7F6C5-70F0-4F63-9975-54D1C3FE466A}"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2" presStyleCnt="3" custAng="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27ECA35-6A25-4EC8-A0F2-A5155EC291E7}" type="pres">
      <dgm:prSet presAssocID="{D8F9CCAE-72EE-42C9-A089-E49C19509ACC}" presName="txShp" presStyleLbl="node1" presStyleIdx="2" presStyleCnt="3" custScaleY="40566">
        <dgm:presLayoutVars>
          <dgm:bulletEnabled val="1"/>
        </dgm:presLayoutVars>
      </dgm:prSet>
      <dgm:spPr/>
    </dgm:pt>
  </dgm:ptLst>
  <dgm:cxnLst>
    <dgm:cxn modelId="{2C3D590F-0AA4-447D-93C3-160099D871FE}" type="presOf" srcId="{D8F9CCAE-72EE-42C9-A089-E49C19509ACC}" destId="{327ECA35-6A25-4EC8-A0F2-A5155EC291E7}" srcOrd="0" destOrd="0" presId="urn:microsoft.com/office/officeart/2005/8/layout/vList3"/>
    <dgm:cxn modelId="{481B914C-C6C9-4536-8E4A-D123547967F3}" type="presOf" srcId="{5B17E765-712C-41DE-9D3D-5318ED302157}" destId="{711018B9-F797-4A4D-9A78-C6654CDA7E26}" srcOrd="0" destOrd="0" presId="urn:microsoft.com/office/officeart/2005/8/layout/vList3"/>
    <dgm:cxn modelId="{73766653-9ED1-4BAF-9DCC-5ECBF3D0C6DE}" type="presOf" srcId="{BA49E482-3011-4EFC-8A2A-6C51E5E0E94D}" destId="{E3BA25CA-0097-468A-8AC6-E1322779F99C}" srcOrd="0" destOrd="0" presId="urn:microsoft.com/office/officeart/2005/8/layout/vList3"/>
    <dgm:cxn modelId="{369303B9-72B1-4CB8-9784-2F25DD288214}" srcId="{5B17E765-712C-41DE-9D3D-5318ED302157}" destId="{6101F680-B5E8-4629-A930-48BB157CD21F}" srcOrd="1" destOrd="0" parTransId="{09479C11-CDAC-4DC9-B3F0-93C1A988DBC8}" sibTransId="{A1F7F6C5-70F0-4F63-9975-54D1C3FE466A}"/>
    <dgm:cxn modelId="{73E4FCC3-5748-4B3E-90CB-C3984F07725D}" srcId="{5B17E765-712C-41DE-9D3D-5318ED302157}" destId="{D8F9CCAE-72EE-42C9-A089-E49C19509ACC}" srcOrd="2" destOrd="0" parTransId="{84C58FD8-4844-4842-9361-C25CB2591A2C}" sibTransId="{07CAAD0B-BCBB-400D-A4D4-D898D3CDBBFF}"/>
    <dgm:cxn modelId="{4EDD4AF4-2CD3-437F-B619-4887F7969732}" type="presOf" srcId="{6101F680-B5E8-4629-A930-48BB157CD21F}" destId="{010980E1-BF0B-4E33-B18B-6E5C57DE8168}" srcOrd="0" destOrd="0" presId="urn:microsoft.com/office/officeart/2005/8/layout/vList3"/>
    <dgm:cxn modelId="{7A6A41F6-D6FE-4080-BC71-00D7C83A3180}" srcId="{5B17E765-712C-41DE-9D3D-5318ED302157}" destId="{BA49E482-3011-4EFC-8A2A-6C51E5E0E94D}" srcOrd="0" destOrd="0" parTransId="{68E9509D-4E14-4086-B24E-C43321596BC5}" sibTransId="{96866415-8B30-4A9D-A596-03E5D8CE9D51}"/>
    <dgm:cxn modelId="{CA0D9BB1-ADC8-484D-BB59-1296D11F92C1}" type="presParOf" srcId="{711018B9-F797-4A4D-9A78-C6654CDA7E26}" destId="{C1A53A84-55B5-4742-BA45-A30AB32222C6}" srcOrd="0" destOrd="0" presId="urn:microsoft.com/office/officeart/2005/8/layout/vList3"/>
    <dgm:cxn modelId="{ADD7F292-A53E-4ED1-863F-B1692A2C53FF}" type="presParOf" srcId="{C1A53A84-55B5-4742-BA45-A30AB32222C6}" destId="{58839005-DA70-4C40-B3CA-BF56A6D220B0}" srcOrd="0" destOrd="0" presId="urn:microsoft.com/office/officeart/2005/8/layout/vList3"/>
    <dgm:cxn modelId="{35AC22A8-45AE-4A69-9DDA-3AF18158EE73}" type="presParOf" srcId="{C1A53A84-55B5-4742-BA45-A30AB32222C6}" destId="{E3BA25CA-0097-468A-8AC6-E1322779F99C}" srcOrd="1" destOrd="0" presId="urn:microsoft.com/office/officeart/2005/8/layout/vList3"/>
    <dgm:cxn modelId="{328F6DC8-11D8-4ACC-9D2E-65C50550E38A}" type="presParOf" srcId="{711018B9-F797-4A4D-9A78-C6654CDA7E26}" destId="{19171CF3-0FC7-4387-8122-87A921D75042}" srcOrd="1" destOrd="0" presId="urn:microsoft.com/office/officeart/2005/8/layout/vList3"/>
    <dgm:cxn modelId="{4A3F8B7C-1F3D-47C1-80C7-ED9004D9E716}" type="presParOf" srcId="{711018B9-F797-4A4D-9A78-C6654CDA7E26}" destId="{189EB6BF-EFD7-4C79-B471-B1316D3ED53A}" srcOrd="2" destOrd="0" presId="urn:microsoft.com/office/officeart/2005/8/layout/vList3"/>
    <dgm:cxn modelId="{61306CBD-1B39-4E8D-89BD-EAA369316394}" type="presParOf" srcId="{189EB6BF-EFD7-4C79-B471-B1316D3ED53A}" destId="{8E7393A7-687D-4CCB-A957-1C51E64135A7}" srcOrd="0" destOrd="0" presId="urn:microsoft.com/office/officeart/2005/8/layout/vList3"/>
    <dgm:cxn modelId="{E7E9645A-3A01-49A4-AB3C-78502DEF8BBA}" type="presParOf" srcId="{189EB6BF-EFD7-4C79-B471-B1316D3ED53A}" destId="{010980E1-BF0B-4E33-B18B-6E5C57DE8168}" srcOrd="1" destOrd="0" presId="urn:microsoft.com/office/officeart/2005/8/layout/vList3"/>
    <dgm:cxn modelId="{7076525C-35B3-452E-8A8B-EBEF0EF8BB29}" type="presParOf" srcId="{711018B9-F797-4A4D-9A78-C6654CDA7E26}" destId="{E5B3A89D-4EFA-4EF1-896C-78786D389E35}" srcOrd="3" destOrd="0" presId="urn:microsoft.com/office/officeart/2005/8/layout/vList3"/>
    <dgm:cxn modelId="{A50B5D12-E871-450D-B32C-ECDB966CFC05}" type="presParOf" srcId="{711018B9-F797-4A4D-9A78-C6654CDA7E26}" destId="{CC43C1A3-826A-464B-A0A6-77266C124957}" srcOrd="4" destOrd="0" presId="urn:microsoft.com/office/officeart/2005/8/layout/vList3"/>
    <dgm:cxn modelId="{FA77AC79-6D1B-4FC8-953F-30C5623767BC}" type="presParOf" srcId="{CC43C1A3-826A-464B-A0A6-77266C124957}" destId="{39665DD7-B980-4D03-841C-0F8E7452BAA1}" srcOrd="0" destOrd="0" presId="urn:microsoft.com/office/officeart/2005/8/layout/vList3"/>
    <dgm:cxn modelId="{436ABE28-344F-4F80-91A2-DDA523E6CCC2}" type="presParOf" srcId="{CC43C1A3-826A-464B-A0A6-77266C124957}" destId="{327ECA35-6A25-4EC8-A0F2-A5155EC291E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50281" y="424125"/>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marL="0" lvl="0" indent="0" algn="ctr" defTabSz="666750">
            <a:lnSpc>
              <a:spcPct val="90000"/>
            </a:lnSpc>
            <a:spcBef>
              <a:spcPct val="0"/>
            </a:spcBef>
            <a:spcAft>
              <a:spcPct val="35000"/>
            </a:spcAft>
            <a:buNone/>
          </a:pPr>
          <a:r>
            <a:rPr lang="de-CH" sz="1500" kern="1200" dirty="0"/>
            <a:t>Roman Bäriswyl</a:t>
          </a:r>
          <a:br>
            <a:rPr lang="de-CH" sz="1500" kern="1200" dirty="0"/>
          </a:br>
          <a:r>
            <a:rPr lang="de-CH" sz="1500" kern="1200" dirty="0" err="1"/>
            <a:t>Architect</a:t>
          </a:r>
          <a:endParaRPr lang="fr-CH" sz="1500" kern="1200" dirty="0"/>
        </a:p>
      </dsp:txBody>
      <dsp:txXfrm rot="10800000">
        <a:off x="1394280" y="424125"/>
        <a:ext cx="3410501" cy="575996"/>
      </dsp:txXfrm>
    </dsp:sp>
    <dsp:sp modelId="{58839005-DA70-4C40-B3CA-BF56A6D220B0}">
      <dsp:nvSpPr>
        <dsp:cNvPr id="0" name=""/>
        <dsp:cNvSpPr/>
      </dsp:nvSpPr>
      <dsp:spPr>
        <a:xfrm>
          <a:off x="540331" y="2174"/>
          <a:ext cx="1419900" cy="1419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980E1-BF0B-4E33-B18B-6E5C57DE8168}">
      <dsp:nvSpPr>
        <dsp:cNvPr id="0" name=""/>
        <dsp:cNvSpPr/>
      </dsp:nvSpPr>
      <dsp:spPr>
        <a:xfrm rot="10800000">
          <a:off x="1250281" y="2267876"/>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marL="0" lvl="0" indent="0" algn="ctr" defTabSz="666750">
            <a:lnSpc>
              <a:spcPct val="90000"/>
            </a:lnSpc>
            <a:spcBef>
              <a:spcPct val="0"/>
            </a:spcBef>
            <a:spcAft>
              <a:spcPct val="35000"/>
            </a:spcAft>
            <a:buNone/>
          </a:pPr>
          <a:r>
            <a:rPr lang="de-CH" sz="1500" kern="1200" dirty="0"/>
            <a:t>Dominic Ullmann</a:t>
          </a:r>
          <a:br>
            <a:rPr lang="de-CH" sz="1500" kern="1200" dirty="0"/>
          </a:br>
          <a:r>
            <a:rPr lang="de-CH" sz="1500" kern="1200" dirty="0" err="1"/>
            <a:t>Architect</a:t>
          </a:r>
          <a:endParaRPr lang="fr-CH" sz="1500" kern="1200" dirty="0"/>
        </a:p>
      </dsp:txBody>
      <dsp:txXfrm rot="10800000">
        <a:off x="1394280" y="2267876"/>
        <a:ext cx="3410501" cy="575996"/>
      </dsp:txXfrm>
    </dsp:sp>
    <dsp:sp modelId="{8E7393A7-687D-4CCB-A957-1C51E64135A7}">
      <dsp:nvSpPr>
        <dsp:cNvPr id="0" name=""/>
        <dsp:cNvSpPr/>
      </dsp:nvSpPr>
      <dsp:spPr>
        <a:xfrm>
          <a:off x="540331" y="1845924"/>
          <a:ext cx="1419900" cy="1419900"/>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50281" y="4111627"/>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marL="0" lvl="0" indent="0" algn="ctr" defTabSz="666750">
            <a:lnSpc>
              <a:spcPct val="90000"/>
            </a:lnSpc>
            <a:spcBef>
              <a:spcPct val="0"/>
            </a:spcBef>
            <a:spcAft>
              <a:spcPct val="35000"/>
            </a:spcAft>
            <a:buNone/>
          </a:pPr>
          <a:r>
            <a:rPr lang="de-CH" sz="1500" kern="1200" dirty="0"/>
            <a:t>Thomas Burgener</a:t>
          </a:r>
          <a:br>
            <a:rPr lang="de-CH" sz="1500" kern="1200" dirty="0"/>
          </a:br>
          <a:r>
            <a:rPr lang="de-CH" sz="1500" kern="1200" dirty="0"/>
            <a:t>Engineer</a:t>
          </a:r>
          <a:endParaRPr lang="fr-CH" sz="1500" kern="1200" dirty="0"/>
        </a:p>
      </dsp:txBody>
      <dsp:txXfrm rot="10800000">
        <a:off x="1394280" y="4111627"/>
        <a:ext cx="3410501" cy="575996"/>
      </dsp:txXfrm>
    </dsp:sp>
    <dsp:sp modelId="{39665DD7-B980-4D03-841C-0F8E7452BAA1}">
      <dsp:nvSpPr>
        <dsp:cNvPr id="0" name=""/>
        <dsp:cNvSpPr/>
      </dsp:nvSpPr>
      <dsp:spPr>
        <a:xfrm>
          <a:off x="540331" y="3689675"/>
          <a:ext cx="1419900" cy="141990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30/10/2020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30/10/2020</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en-US" dirty="0"/>
              <a:t>ELCA is one of the larger independent IT companies in Switzerland. We mainly do software development, but also system integration and business consulting.</a:t>
            </a:r>
          </a:p>
        </p:txBody>
      </p:sp>
      <p:sp>
        <p:nvSpPr>
          <p:cNvPr id="4" name="Slide Number Placeholder 3"/>
          <p:cNvSpPr>
            <a:spLocks noGrp="1"/>
          </p:cNvSpPr>
          <p:nvPr>
            <p:ph type="sldNum" sz="quarter" idx="10"/>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340647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9400" y="646113"/>
            <a:ext cx="6299200" cy="3543300"/>
          </a:xfrm>
        </p:spPr>
      </p:sp>
      <p:sp>
        <p:nvSpPr>
          <p:cNvPr id="3" name="Notizenplatzhalter 2"/>
          <p:cNvSpPr>
            <a:spLocks noGrp="1"/>
          </p:cNvSpPr>
          <p:nvPr>
            <p:ph type="body" idx="1"/>
          </p:nvPr>
        </p:nvSpPr>
        <p:spPr/>
        <p:txBody>
          <a:bodyPr/>
          <a:lstStyle/>
          <a:p>
            <a:r>
              <a:rPr lang="de-CH" dirty="0"/>
              <a:t>Over 1400 </a:t>
            </a:r>
            <a:r>
              <a:rPr lang="de-CH" dirty="0" err="1"/>
              <a:t>employees</a:t>
            </a:r>
            <a:r>
              <a:rPr lang="de-CH" dirty="0"/>
              <a:t> </a:t>
            </a:r>
            <a:r>
              <a:rPr lang="de-CH" dirty="0" err="1"/>
              <a:t>world-wide</a:t>
            </a:r>
            <a:r>
              <a:rPr lang="de-CH" dirty="0"/>
              <a:t>. Head </a:t>
            </a:r>
            <a:r>
              <a:rPr lang="de-CH" dirty="0" err="1"/>
              <a:t>quarter</a:t>
            </a:r>
            <a:r>
              <a:rPr lang="de-CH" dirty="0"/>
              <a:t> in Lausanne, </a:t>
            </a:r>
            <a:r>
              <a:rPr lang="de-CH" dirty="0" err="1"/>
              <a:t>offices</a:t>
            </a:r>
            <a:r>
              <a:rPr lang="de-CH" dirty="0"/>
              <a:t> in </a:t>
            </a:r>
            <a:r>
              <a:rPr lang="de-CH" dirty="0" err="1"/>
              <a:t>Geneva</a:t>
            </a:r>
            <a:r>
              <a:rPr lang="de-CH" dirty="0"/>
              <a:t>, Bern, Basel </a:t>
            </a:r>
            <a:r>
              <a:rPr lang="de-CH" dirty="0" err="1"/>
              <a:t>and</a:t>
            </a:r>
            <a:r>
              <a:rPr lang="de-CH" dirty="0"/>
              <a:t> </a:t>
            </a:r>
            <a:r>
              <a:rPr lang="de-CH" dirty="0" err="1"/>
              <a:t>Zurich</a:t>
            </a:r>
            <a:r>
              <a:rPr lang="de-CH" dirty="0"/>
              <a:t>.</a:t>
            </a:r>
          </a:p>
          <a:p>
            <a:r>
              <a:rPr lang="de-CH" dirty="0" err="1"/>
              <a:t>We</a:t>
            </a:r>
            <a:r>
              <a:rPr lang="de-CH" dirty="0"/>
              <a:t> </a:t>
            </a:r>
            <a:r>
              <a:rPr lang="de-CH" dirty="0" err="1"/>
              <a:t>have</a:t>
            </a:r>
            <a:r>
              <a:rPr lang="de-CH" dirty="0"/>
              <a:t> </a:t>
            </a:r>
            <a:r>
              <a:rPr lang="de-CH" dirty="0" err="1"/>
              <a:t>clients</a:t>
            </a:r>
            <a:r>
              <a:rPr lang="de-CH" dirty="0"/>
              <a:t> in </a:t>
            </a:r>
            <a:r>
              <a:rPr lang="de-CH" dirty="0" err="1"/>
              <a:t>many</a:t>
            </a:r>
            <a:r>
              <a:rPr lang="de-CH" dirty="0"/>
              <a:t> different </a:t>
            </a:r>
            <a:r>
              <a:rPr lang="de-CH" dirty="0" err="1"/>
              <a:t>businesses</a:t>
            </a:r>
            <a:r>
              <a:rPr lang="de-CH" dirty="0"/>
              <a:t>: Public </a:t>
            </a:r>
            <a:r>
              <a:rPr lang="de-CH" dirty="0" err="1"/>
              <a:t>administration</a:t>
            </a:r>
            <a:r>
              <a:rPr lang="de-CH" dirty="0"/>
              <a:t>, </a:t>
            </a:r>
            <a:r>
              <a:rPr lang="de-CH" dirty="0" err="1"/>
              <a:t>public</a:t>
            </a:r>
            <a:r>
              <a:rPr lang="de-CH" dirty="0"/>
              <a:t> </a:t>
            </a:r>
            <a:r>
              <a:rPr lang="de-CH" dirty="0" err="1"/>
              <a:t>transport</a:t>
            </a:r>
            <a:r>
              <a:rPr lang="de-CH" dirty="0"/>
              <a:t>, </a:t>
            </a:r>
            <a:r>
              <a:rPr lang="de-CH" dirty="0" err="1"/>
              <a:t>finance</a:t>
            </a:r>
            <a:r>
              <a:rPr lang="de-CH" dirty="0"/>
              <a:t>, </a:t>
            </a:r>
            <a:r>
              <a:rPr lang="de-CH" dirty="0" err="1"/>
              <a:t>health</a:t>
            </a:r>
            <a:r>
              <a:rPr lang="de-CH" dirty="0"/>
              <a:t> </a:t>
            </a:r>
            <a:r>
              <a:rPr lang="de-CH" dirty="0" err="1"/>
              <a:t>sector</a:t>
            </a:r>
            <a:r>
              <a:rPr lang="de-CH" dirty="0"/>
              <a:t>, etc.</a:t>
            </a:r>
          </a:p>
          <a:p>
            <a:r>
              <a:rPr lang="de-CH" dirty="0" err="1"/>
              <a:t>Our</a:t>
            </a:r>
            <a:r>
              <a:rPr lang="de-CH" dirty="0"/>
              <a:t> </a:t>
            </a:r>
            <a:r>
              <a:rPr lang="de-CH" dirty="0" err="1"/>
              <a:t>people</a:t>
            </a:r>
            <a:r>
              <a:rPr lang="de-CH" dirty="0"/>
              <a:t> in </a:t>
            </a:r>
            <a:r>
              <a:rPr lang="de-CH" dirty="0" err="1"/>
              <a:t>Switerland</a:t>
            </a:r>
            <a:r>
              <a:rPr lang="de-CH" dirty="0"/>
              <a:t> </a:t>
            </a:r>
            <a:r>
              <a:rPr lang="de-CH" dirty="0" err="1"/>
              <a:t>are</a:t>
            </a:r>
            <a:r>
              <a:rPr lang="de-CH" dirty="0"/>
              <a:t> </a:t>
            </a:r>
            <a:r>
              <a:rPr lang="de-CH" dirty="0" err="1"/>
              <a:t>supported</a:t>
            </a:r>
            <a:r>
              <a:rPr lang="de-CH" dirty="0"/>
              <a:t> </a:t>
            </a:r>
            <a:r>
              <a:rPr lang="de-CH" dirty="0" err="1"/>
              <a:t>by</a:t>
            </a:r>
            <a:r>
              <a:rPr lang="de-CH" dirty="0"/>
              <a:t> </a:t>
            </a:r>
            <a:r>
              <a:rPr lang="de-CH" dirty="0" err="1"/>
              <a:t>our</a:t>
            </a:r>
            <a:r>
              <a:rPr lang="de-CH" dirty="0"/>
              <a:t> offshore </a:t>
            </a:r>
            <a:r>
              <a:rPr lang="de-CH" dirty="0" err="1"/>
              <a:t>centers</a:t>
            </a:r>
            <a:r>
              <a:rPr lang="de-CH" dirty="0"/>
              <a:t> in Vietnam, Mauritius, Spain</a:t>
            </a:r>
          </a:p>
          <a:p>
            <a:r>
              <a:rPr lang="de-CH" dirty="0" err="1"/>
              <a:t>We</a:t>
            </a:r>
            <a:r>
              <a:rPr lang="de-CH" dirty="0"/>
              <a:t> </a:t>
            </a:r>
            <a:r>
              <a:rPr lang="de-CH" dirty="0" err="1"/>
              <a:t>are</a:t>
            </a:r>
            <a:r>
              <a:rPr lang="de-CH" dirty="0"/>
              <a:t> </a:t>
            </a:r>
            <a:r>
              <a:rPr lang="de-CH" dirty="0" err="1"/>
              <a:t>always</a:t>
            </a:r>
            <a:r>
              <a:rPr lang="de-CH" dirty="0"/>
              <a:t> </a:t>
            </a:r>
            <a:r>
              <a:rPr lang="de-CH" dirty="0" err="1"/>
              <a:t>looking</a:t>
            </a:r>
            <a:r>
              <a:rPr lang="de-CH" dirty="0"/>
              <a:t> </a:t>
            </a:r>
            <a:r>
              <a:rPr lang="de-CH" dirty="0" err="1"/>
              <a:t>for</a:t>
            </a:r>
            <a:r>
              <a:rPr lang="de-CH" dirty="0"/>
              <a:t> </a:t>
            </a:r>
            <a:r>
              <a:rPr lang="de-CH" dirty="0" err="1"/>
              <a:t>people</a:t>
            </a:r>
            <a:r>
              <a:rPr lang="de-CH" dirty="0"/>
              <a:t> </a:t>
            </a:r>
            <a:r>
              <a:rPr lang="de-CH" dirty="0" err="1"/>
              <a:t>who</a:t>
            </a:r>
            <a:r>
              <a:rPr lang="de-CH" dirty="0"/>
              <a:t> </a:t>
            </a:r>
            <a:r>
              <a:rPr lang="de-CH" dirty="0" err="1"/>
              <a:t>want</a:t>
            </a:r>
            <a:r>
              <a:rPr lang="de-CH" dirty="0"/>
              <a:t> </a:t>
            </a:r>
            <a:r>
              <a:rPr lang="de-CH" dirty="0" err="1"/>
              <a:t>to</a:t>
            </a:r>
            <a:r>
              <a:rPr lang="de-CH" dirty="0"/>
              <a:t> </a:t>
            </a:r>
            <a:r>
              <a:rPr lang="de-CH" dirty="0" err="1"/>
              <a:t>join</a:t>
            </a:r>
            <a:r>
              <a:rPr lang="de-CH" dirty="0"/>
              <a:t> ELCA. </a:t>
            </a:r>
            <a:r>
              <a:rPr lang="de-CH" dirty="0" err="1"/>
              <a:t>We</a:t>
            </a:r>
            <a:r>
              <a:rPr lang="de-CH" dirty="0"/>
              <a:t> </a:t>
            </a:r>
            <a:r>
              <a:rPr lang="de-CH" dirty="0" err="1"/>
              <a:t>hire</a:t>
            </a:r>
            <a:r>
              <a:rPr lang="de-CH" dirty="0"/>
              <a:t>!</a:t>
            </a:r>
          </a:p>
        </p:txBody>
      </p:sp>
      <p:sp>
        <p:nvSpPr>
          <p:cNvPr id="4" name="Foliennummernplatzhalter 3"/>
          <p:cNvSpPr>
            <a:spLocks noGrp="1"/>
          </p:cNvSpPr>
          <p:nvPr>
            <p:ph type="sldNum" sz="quarter" idx="10"/>
          </p:nvPr>
        </p:nvSpPr>
        <p:spPr/>
        <p:txBody>
          <a:bodyPr/>
          <a:lstStyle/>
          <a:p>
            <a:fld id="{206E6462-0EE7-407C-A1EC-7992EB756446}" type="slidenum">
              <a:rPr lang="fr-FR" smtClean="0"/>
              <a:t>3</a:t>
            </a:fld>
            <a:endParaRPr lang="fr-FR"/>
          </a:p>
        </p:txBody>
      </p:sp>
    </p:spTree>
    <p:extLst>
      <p:ext uri="{BB962C8B-B14F-4D97-AF65-F5344CB8AC3E}">
        <p14:creationId xmlns:p14="http://schemas.microsoft.com/office/powerpoint/2010/main" val="140589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Roman, </a:t>
            </a:r>
            <a:r>
              <a:rPr lang="de-CH" dirty="0" err="1"/>
              <a:t>who</a:t>
            </a:r>
            <a:r>
              <a:rPr lang="de-CH" dirty="0"/>
              <a:t> </a:t>
            </a:r>
            <a:r>
              <a:rPr lang="de-CH" dirty="0" err="1"/>
              <a:t>leads</a:t>
            </a:r>
            <a:r>
              <a:rPr lang="de-CH" dirty="0"/>
              <a:t> </a:t>
            </a:r>
            <a:r>
              <a:rPr lang="de-CH" dirty="0" err="1"/>
              <a:t>the</a:t>
            </a:r>
            <a:r>
              <a:rPr lang="de-CH" dirty="0"/>
              <a:t> </a:t>
            </a:r>
            <a:r>
              <a:rPr lang="de-CH" dirty="0" err="1"/>
              <a:t>event</a:t>
            </a:r>
            <a:r>
              <a:rPr lang="de-CH" dirty="0"/>
              <a:t> on </a:t>
            </a:r>
            <a:r>
              <a:rPr lang="de-CH" dirty="0" err="1"/>
              <a:t>our</a:t>
            </a:r>
            <a:r>
              <a:rPr lang="de-CH" dirty="0"/>
              <a:t> </a:t>
            </a:r>
            <a:r>
              <a:rPr lang="de-CH" dirty="0" err="1"/>
              <a:t>side</a:t>
            </a:r>
            <a:r>
              <a:rPr lang="de-CH" dirty="0"/>
              <a:t>. Support </a:t>
            </a:r>
            <a:r>
              <a:rPr lang="de-CH" dirty="0" err="1"/>
              <a:t>from</a:t>
            </a:r>
            <a:r>
              <a:rPr lang="de-CH" dirty="0"/>
              <a:t> Dominic. </a:t>
            </a:r>
            <a:r>
              <a:rPr lang="de-CH" dirty="0" err="1"/>
              <a:t>Both</a:t>
            </a:r>
            <a:r>
              <a:rPr lang="de-CH" dirty="0"/>
              <a:t> </a:t>
            </a:r>
            <a:r>
              <a:rPr lang="de-CH" dirty="0" err="1"/>
              <a:t>are</a:t>
            </a:r>
            <a:r>
              <a:rPr lang="de-CH" dirty="0"/>
              <a:t> </a:t>
            </a:r>
            <a:r>
              <a:rPr lang="de-CH" dirty="0" err="1"/>
              <a:t>very</a:t>
            </a:r>
            <a:r>
              <a:rPr lang="de-CH" dirty="0"/>
              <a:t> </a:t>
            </a:r>
            <a:r>
              <a:rPr lang="de-CH" dirty="0" err="1"/>
              <a:t>skilled</a:t>
            </a:r>
            <a:r>
              <a:rPr lang="de-CH" dirty="0"/>
              <a:t> </a:t>
            </a:r>
            <a:r>
              <a:rPr lang="de-CH" dirty="0" err="1"/>
              <a:t>Architects</a:t>
            </a:r>
            <a:r>
              <a:rPr lang="de-CH" dirty="0"/>
              <a:t>. </a:t>
            </a:r>
            <a:r>
              <a:rPr lang="de-CH" dirty="0" err="1"/>
              <a:t>And</a:t>
            </a:r>
            <a:r>
              <a:rPr lang="de-CH" dirty="0"/>
              <a:t> </a:t>
            </a:r>
            <a:r>
              <a:rPr lang="de-CH" dirty="0" err="1"/>
              <a:t>finally</a:t>
            </a:r>
            <a:r>
              <a:rPr lang="de-CH" dirty="0"/>
              <a:t> </a:t>
            </a:r>
            <a:r>
              <a:rPr lang="de-CH" dirty="0" err="1"/>
              <a:t>myself</a:t>
            </a:r>
            <a:r>
              <a:rPr lang="de-CH" dirty="0"/>
              <a:t> also </a:t>
            </a:r>
            <a:r>
              <a:rPr lang="de-CH" dirty="0" err="1"/>
              <a:t>supports</a:t>
            </a:r>
            <a:r>
              <a:rPr lang="de-CH" dirty="0"/>
              <a:t> </a:t>
            </a:r>
            <a:r>
              <a:rPr lang="de-CH" dirty="0" err="1"/>
              <a:t>the</a:t>
            </a:r>
            <a:r>
              <a:rPr lang="de-CH" dirty="0"/>
              <a:t> </a:t>
            </a:r>
            <a:r>
              <a:rPr lang="de-CH" dirty="0" err="1"/>
              <a:t>event</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4</a:t>
            </a:fld>
            <a:endParaRPr lang="fr-FR"/>
          </a:p>
        </p:txBody>
      </p:sp>
    </p:spTree>
    <p:extLst>
      <p:ext uri="{BB962C8B-B14F-4D97-AF65-F5344CB8AC3E}">
        <p14:creationId xmlns:p14="http://schemas.microsoft.com/office/powerpoint/2010/main" val="31112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err="1"/>
              <a:t>Let’s</a:t>
            </a:r>
            <a:r>
              <a:rPr lang="de-CH" dirty="0"/>
              <a:t> </a:t>
            </a:r>
            <a:r>
              <a:rPr lang="de-CH" dirty="0" err="1"/>
              <a:t>get</a:t>
            </a:r>
            <a:r>
              <a:rPr lang="de-CH" dirty="0"/>
              <a:t> </a:t>
            </a:r>
            <a:r>
              <a:rPr lang="de-CH" dirty="0" err="1"/>
              <a:t>to</a:t>
            </a:r>
            <a:r>
              <a:rPr lang="de-CH" dirty="0"/>
              <a:t> </a:t>
            </a:r>
            <a:r>
              <a:rPr lang="de-CH" dirty="0" err="1"/>
              <a:t>our</a:t>
            </a:r>
            <a:r>
              <a:rPr lang="de-CH" dirty="0"/>
              <a:t> </a:t>
            </a:r>
            <a:r>
              <a:rPr lang="de-CH" dirty="0" err="1"/>
              <a:t>challenge</a:t>
            </a:r>
            <a:r>
              <a:rPr lang="de-CH" dirty="0"/>
              <a:t>!</a:t>
            </a:r>
          </a:p>
          <a:p>
            <a:r>
              <a:rPr lang="de-CH" dirty="0"/>
              <a:t>This </a:t>
            </a:r>
            <a:r>
              <a:rPr lang="de-CH" dirty="0" err="1"/>
              <a:t>year’s</a:t>
            </a:r>
            <a:r>
              <a:rPr lang="de-CH" dirty="0"/>
              <a:t> </a:t>
            </a:r>
            <a:r>
              <a:rPr lang="de-CH" dirty="0" err="1"/>
              <a:t>topic</a:t>
            </a:r>
            <a:r>
              <a:rPr lang="de-CH" dirty="0"/>
              <a:t> </a:t>
            </a:r>
            <a:r>
              <a:rPr lang="de-CH" dirty="0" err="1"/>
              <a:t>of</a:t>
            </a:r>
            <a:r>
              <a:rPr lang="de-CH" dirty="0"/>
              <a:t> </a:t>
            </a:r>
            <a:r>
              <a:rPr lang="de-CH" dirty="0" err="1"/>
              <a:t>the</a:t>
            </a:r>
            <a:r>
              <a:rPr lang="de-CH" dirty="0"/>
              <a:t> </a:t>
            </a:r>
            <a:r>
              <a:rPr lang="de-CH" dirty="0" err="1"/>
              <a:t>PolyHack</a:t>
            </a:r>
            <a:r>
              <a:rPr lang="de-CH" dirty="0"/>
              <a:t> </a:t>
            </a:r>
            <a:r>
              <a:rPr lang="de-CH" dirty="0" err="1"/>
              <a:t>is</a:t>
            </a:r>
            <a:r>
              <a:rPr lang="de-CH" dirty="0"/>
              <a:t> Smart Cities.</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5</a:t>
            </a:fld>
            <a:endParaRPr lang="fr-FR"/>
          </a:p>
        </p:txBody>
      </p:sp>
    </p:spTree>
    <p:extLst>
      <p:ext uri="{BB962C8B-B14F-4D97-AF65-F5344CB8AC3E}">
        <p14:creationId xmlns:p14="http://schemas.microsoft.com/office/powerpoint/2010/main" val="423726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Cities </a:t>
            </a:r>
            <a:r>
              <a:rPr lang="de-CH" dirty="0" err="1"/>
              <a:t>look</a:t>
            </a:r>
            <a:r>
              <a:rPr lang="de-CH" dirty="0"/>
              <a:t> like </a:t>
            </a:r>
            <a:r>
              <a:rPr lang="de-CH" dirty="0" err="1"/>
              <a:t>this</a:t>
            </a:r>
            <a:r>
              <a:rPr lang="de-CH" dirty="0"/>
              <a:t>: A </a:t>
            </a:r>
            <a:r>
              <a:rPr lang="de-CH" dirty="0" err="1"/>
              <a:t>lot</a:t>
            </a:r>
            <a:r>
              <a:rPr lang="de-CH" dirty="0"/>
              <a:t> </a:t>
            </a:r>
            <a:r>
              <a:rPr lang="de-CH" dirty="0" err="1"/>
              <a:t>of</a:t>
            </a:r>
            <a:r>
              <a:rPr lang="de-CH" dirty="0"/>
              <a:t> </a:t>
            </a:r>
            <a:r>
              <a:rPr lang="de-CH" dirty="0" err="1"/>
              <a:t>streets</a:t>
            </a:r>
            <a:r>
              <a:rPr lang="de-CH" dirty="0"/>
              <a:t>, on </a:t>
            </a:r>
            <a:r>
              <a:rPr lang="de-CH" dirty="0" err="1"/>
              <a:t>these</a:t>
            </a:r>
            <a:r>
              <a:rPr lang="de-CH" dirty="0"/>
              <a:t> </a:t>
            </a:r>
            <a:r>
              <a:rPr lang="de-CH" dirty="0" err="1"/>
              <a:t>streets</a:t>
            </a:r>
            <a:r>
              <a:rPr lang="de-CH" dirty="0"/>
              <a:t> a </a:t>
            </a:r>
            <a:r>
              <a:rPr lang="de-CH" dirty="0" err="1"/>
              <a:t>lot</a:t>
            </a:r>
            <a:r>
              <a:rPr lang="de-CH" dirty="0"/>
              <a:t> </a:t>
            </a:r>
            <a:r>
              <a:rPr lang="de-CH" dirty="0" err="1"/>
              <a:t>of</a:t>
            </a:r>
            <a:r>
              <a:rPr lang="de-CH" dirty="0"/>
              <a:t> </a:t>
            </a:r>
            <a:r>
              <a:rPr lang="de-CH" dirty="0" err="1"/>
              <a:t>traffic</a:t>
            </a:r>
            <a:r>
              <a:rPr lang="de-CH" dirty="0"/>
              <a:t>. </a:t>
            </a:r>
            <a:r>
              <a:rPr lang="de-CH" dirty="0" err="1"/>
              <a:t>When</a:t>
            </a:r>
            <a:r>
              <a:rPr lang="de-CH" dirty="0"/>
              <a:t> </a:t>
            </a:r>
            <a:r>
              <a:rPr lang="de-CH" dirty="0" err="1"/>
              <a:t>population</a:t>
            </a:r>
            <a:r>
              <a:rPr lang="de-CH" dirty="0"/>
              <a:t> </a:t>
            </a:r>
            <a:r>
              <a:rPr lang="de-CH" dirty="0" err="1"/>
              <a:t>grows</a:t>
            </a:r>
            <a:r>
              <a:rPr lang="de-CH" dirty="0"/>
              <a:t>, </a:t>
            </a:r>
            <a:r>
              <a:rPr lang="de-CH" dirty="0" err="1"/>
              <a:t>traffic</a:t>
            </a:r>
            <a:r>
              <a:rPr lang="de-CH" dirty="0"/>
              <a:t> </a:t>
            </a:r>
            <a:r>
              <a:rPr lang="de-CH" dirty="0" err="1"/>
              <a:t>again</a:t>
            </a:r>
            <a:r>
              <a:rPr lang="de-CH" dirty="0"/>
              <a:t> </a:t>
            </a:r>
            <a:r>
              <a:rPr lang="de-CH" dirty="0" err="1"/>
              <a:t>increases</a:t>
            </a:r>
            <a:r>
              <a:rPr lang="de-CH" dirty="0"/>
              <a:t>. </a:t>
            </a:r>
            <a:r>
              <a:rPr lang="de-CH" dirty="0" err="1"/>
              <a:t>Gets</a:t>
            </a:r>
            <a:r>
              <a:rPr lang="de-CH" dirty="0"/>
              <a:t> </a:t>
            </a:r>
            <a:r>
              <a:rPr lang="de-CH" dirty="0" err="1"/>
              <a:t>more</a:t>
            </a:r>
            <a:r>
              <a:rPr lang="de-CH" dirty="0"/>
              <a:t> </a:t>
            </a:r>
            <a:r>
              <a:rPr lang="de-CH" dirty="0" err="1"/>
              <a:t>and</a:t>
            </a:r>
            <a:r>
              <a:rPr lang="de-CH" dirty="0"/>
              <a:t> </a:t>
            </a:r>
            <a:r>
              <a:rPr lang="de-CH" dirty="0" err="1"/>
              <a:t>more</a:t>
            </a:r>
            <a:r>
              <a:rPr lang="de-CH" dirty="0"/>
              <a:t> </a:t>
            </a:r>
            <a:r>
              <a:rPr lang="de-CH" dirty="0" err="1"/>
              <a:t>difficult</a:t>
            </a:r>
            <a:r>
              <a:rPr lang="de-CH" dirty="0"/>
              <a:t> </a:t>
            </a:r>
            <a:r>
              <a:rPr lang="de-CH" dirty="0" err="1"/>
              <a:t>to</a:t>
            </a:r>
            <a:r>
              <a:rPr lang="de-CH" dirty="0"/>
              <a:t> manage </a:t>
            </a:r>
            <a:r>
              <a:rPr lang="de-CH" dirty="0" err="1"/>
              <a:t>this</a:t>
            </a:r>
            <a:r>
              <a:rPr lang="de-CH" dirty="0"/>
              <a:t> </a:t>
            </a:r>
            <a:r>
              <a:rPr lang="de-CH" dirty="0" err="1"/>
              <a:t>traffic</a:t>
            </a:r>
            <a:r>
              <a:rPr lang="de-CH" dirty="0"/>
              <a:t>. </a:t>
            </a:r>
            <a:r>
              <a:rPr lang="de-CH" dirty="0" err="1"/>
              <a:t>We</a:t>
            </a:r>
            <a:r>
              <a:rPr lang="de-CH" dirty="0"/>
              <a:t> </a:t>
            </a:r>
            <a:r>
              <a:rPr lang="de-CH" dirty="0" err="1"/>
              <a:t>need</a:t>
            </a:r>
            <a:r>
              <a:rPr lang="de-CH" dirty="0"/>
              <a:t> </a:t>
            </a:r>
            <a:r>
              <a:rPr lang="de-CH" dirty="0" err="1"/>
              <a:t>to</a:t>
            </a:r>
            <a:r>
              <a:rPr lang="de-CH" dirty="0"/>
              <a:t> </a:t>
            </a:r>
            <a:r>
              <a:rPr lang="de-CH" dirty="0" err="1"/>
              <a:t>come</a:t>
            </a:r>
            <a:r>
              <a:rPr lang="de-CH" dirty="0"/>
              <a:t> </a:t>
            </a:r>
            <a:r>
              <a:rPr lang="de-CH" dirty="0" err="1"/>
              <a:t>up</a:t>
            </a:r>
            <a:r>
              <a:rPr lang="de-CH" dirty="0"/>
              <a:t> </a:t>
            </a:r>
            <a:r>
              <a:rPr lang="de-CH" dirty="0" err="1"/>
              <a:t>with</a:t>
            </a:r>
            <a:r>
              <a:rPr lang="de-CH" dirty="0"/>
              <a:t> smart </a:t>
            </a:r>
            <a:r>
              <a:rPr lang="de-CH" dirty="0" err="1"/>
              <a:t>solutions</a:t>
            </a:r>
            <a:r>
              <a:rPr lang="de-CH" dirty="0"/>
              <a:t> </a:t>
            </a:r>
            <a:r>
              <a:rPr lang="de-CH" dirty="0" err="1"/>
              <a:t>to</a:t>
            </a:r>
            <a:r>
              <a:rPr lang="de-CH" dirty="0"/>
              <a:t> handle </a:t>
            </a:r>
            <a:r>
              <a:rPr lang="de-CH" dirty="0" err="1"/>
              <a:t>the</a:t>
            </a:r>
            <a:r>
              <a:rPr lang="de-CH" dirty="0"/>
              <a:t> </a:t>
            </a:r>
            <a:r>
              <a:rPr lang="de-CH" dirty="0" err="1"/>
              <a:t>traffic</a:t>
            </a:r>
            <a:r>
              <a:rPr lang="de-CH" dirty="0"/>
              <a:t>!</a:t>
            </a:r>
          </a:p>
          <a:p>
            <a:r>
              <a:rPr lang="de-CH" dirty="0" err="1"/>
              <a:t>To</a:t>
            </a:r>
            <a:r>
              <a:rPr lang="de-CH" dirty="0"/>
              <a:t> </a:t>
            </a:r>
            <a:r>
              <a:rPr lang="de-CH" dirty="0" err="1"/>
              <a:t>evaluate</a:t>
            </a:r>
            <a:r>
              <a:rPr lang="de-CH" dirty="0"/>
              <a:t> </a:t>
            </a:r>
            <a:r>
              <a:rPr lang="de-CH" dirty="0" err="1"/>
              <a:t>new</a:t>
            </a:r>
            <a:r>
              <a:rPr lang="de-CH" dirty="0"/>
              <a:t> </a:t>
            </a:r>
            <a:r>
              <a:rPr lang="de-CH" dirty="0" err="1"/>
              <a:t>possibilities</a:t>
            </a:r>
            <a:r>
              <a:rPr lang="de-CH" dirty="0"/>
              <a:t> </a:t>
            </a:r>
            <a:r>
              <a:rPr lang="de-CH" dirty="0" err="1"/>
              <a:t>and</a:t>
            </a:r>
            <a:r>
              <a:rPr lang="de-CH" dirty="0"/>
              <a:t> </a:t>
            </a:r>
            <a:r>
              <a:rPr lang="de-CH" dirty="0" err="1"/>
              <a:t>solutions</a:t>
            </a:r>
            <a:r>
              <a:rPr lang="de-CH" dirty="0"/>
              <a:t> </a:t>
            </a:r>
            <a:r>
              <a:rPr lang="de-CH" dirty="0" err="1"/>
              <a:t>for</a:t>
            </a:r>
            <a:r>
              <a:rPr lang="de-CH" dirty="0"/>
              <a:t> </a:t>
            </a:r>
            <a:r>
              <a:rPr lang="de-CH" dirty="0" err="1"/>
              <a:t>traffic</a:t>
            </a:r>
            <a:r>
              <a:rPr lang="de-CH" dirty="0"/>
              <a:t> </a:t>
            </a:r>
            <a:r>
              <a:rPr lang="de-CH" dirty="0" err="1"/>
              <a:t>problems</a:t>
            </a:r>
            <a:r>
              <a:rPr lang="de-CH" dirty="0"/>
              <a:t>, </a:t>
            </a:r>
            <a:r>
              <a:rPr lang="de-CH" dirty="0" err="1"/>
              <a:t>use</a:t>
            </a:r>
            <a:r>
              <a:rPr lang="de-CH" dirty="0"/>
              <a:t> </a:t>
            </a:r>
            <a:r>
              <a:rPr lang="de-CH" dirty="0" err="1"/>
              <a:t>computers</a:t>
            </a:r>
            <a:r>
              <a:rPr lang="de-CH" dirty="0"/>
              <a:t> </a:t>
            </a:r>
            <a:r>
              <a:rPr lang="de-CH" dirty="0" err="1"/>
              <a:t>to</a:t>
            </a:r>
            <a:r>
              <a:rPr lang="de-CH" dirty="0"/>
              <a:t> do </a:t>
            </a:r>
            <a:r>
              <a:rPr lang="de-CH" dirty="0" err="1"/>
              <a:t>sophisticated</a:t>
            </a:r>
            <a:r>
              <a:rPr lang="de-CH" dirty="0"/>
              <a:t> </a:t>
            </a:r>
            <a:r>
              <a:rPr lang="de-CH" dirty="0" err="1"/>
              <a:t>traffic</a:t>
            </a:r>
            <a:r>
              <a:rPr lang="de-CH" dirty="0"/>
              <a:t> </a:t>
            </a:r>
            <a:r>
              <a:rPr lang="de-CH" dirty="0" err="1"/>
              <a:t>simulations</a:t>
            </a:r>
            <a:r>
              <a:rPr lang="de-CH" dirty="0"/>
              <a:t>. </a:t>
            </a:r>
            <a:r>
              <a:rPr lang="de-CH" dirty="0" err="1"/>
              <a:t>That’s</a:t>
            </a:r>
            <a:r>
              <a:rPr lang="de-CH" dirty="0"/>
              <a:t> </a:t>
            </a:r>
            <a:r>
              <a:rPr lang="de-CH" dirty="0" err="1"/>
              <a:t>what</a:t>
            </a:r>
            <a:r>
              <a:rPr lang="de-CH" dirty="0"/>
              <a:t> </a:t>
            </a:r>
            <a:r>
              <a:rPr lang="de-CH" dirty="0" err="1"/>
              <a:t>our</a:t>
            </a:r>
            <a:r>
              <a:rPr lang="de-CH" dirty="0"/>
              <a:t> </a:t>
            </a:r>
            <a:r>
              <a:rPr lang="de-CH" dirty="0" err="1"/>
              <a:t>challange</a:t>
            </a:r>
            <a:r>
              <a:rPr lang="de-CH" dirty="0"/>
              <a:t> </a:t>
            </a:r>
            <a:r>
              <a:rPr lang="de-CH" dirty="0" err="1"/>
              <a:t>is</a:t>
            </a:r>
            <a:r>
              <a:rPr lang="de-CH" dirty="0"/>
              <a:t> </a:t>
            </a:r>
            <a:r>
              <a:rPr lang="de-CH" dirty="0" err="1"/>
              <a:t>about</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6</a:t>
            </a:fld>
            <a:endParaRPr lang="fr-FR"/>
          </a:p>
        </p:txBody>
      </p:sp>
    </p:spTree>
    <p:extLst>
      <p:ext uri="{BB962C8B-B14F-4D97-AF65-F5344CB8AC3E}">
        <p14:creationId xmlns:p14="http://schemas.microsoft.com/office/powerpoint/2010/main" val="216490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Great </a:t>
            </a:r>
            <a:r>
              <a:rPr lang="de-CH" dirty="0" err="1"/>
              <a:t>thing</a:t>
            </a:r>
            <a:r>
              <a:rPr lang="de-CH" dirty="0"/>
              <a:t> </a:t>
            </a:r>
            <a:r>
              <a:rPr lang="de-CH" dirty="0" err="1"/>
              <a:t>about</a:t>
            </a:r>
            <a:r>
              <a:rPr lang="de-CH" dirty="0"/>
              <a:t> OSM </a:t>
            </a:r>
            <a:r>
              <a:rPr lang="de-CH" dirty="0" err="1"/>
              <a:t>is</a:t>
            </a:r>
            <a:r>
              <a:rPr lang="de-CH" dirty="0"/>
              <a:t> </a:t>
            </a:r>
            <a:r>
              <a:rPr lang="de-CH" dirty="0" err="1"/>
              <a:t>that</a:t>
            </a:r>
            <a:r>
              <a:rPr lang="de-CH" dirty="0"/>
              <a:t> </a:t>
            </a:r>
            <a:r>
              <a:rPr lang="de-CH" dirty="0" err="1"/>
              <a:t>data</a:t>
            </a:r>
            <a:r>
              <a:rPr lang="de-CH" dirty="0"/>
              <a:t> </a:t>
            </a:r>
            <a:r>
              <a:rPr lang="de-CH" dirty="0" err="1"/>
              <a:t>is</a:t>
            </a:r>
            <a:r>
              <a:rPr lang="de-CH" dirty="0"/>
              <a:t> </a:t>
            </a:r>
            <a:r>
              <a:rPr lang="de-CH" dirty="0" err="1"/>
              <a:t>publicly</a:t>
            </a:r>
            <a:r>
              <a:rPr lang="de-CH" dirty="0"/>
              <a:t> </a:t>
            </a:r>
            <a:r>
              <a:rPr lang="de-CH" dirty="0" err="1"/>
              <a:t>available</a:t>
            </a:r>
            <a:r>
              <a:rPr lang="de-CH" dirty="0"/>
              <a:t>. Do </a:t>
            </a:r>
            <a:r>
              <a:rPr lang="de-CH" dirty="0" err="1"/>
              <a:t>with</a:t>
            </a:r>
            <a:r>
              <a:rPr lang="de-CH" dirty="0"/>
              <a:t> </a:t>
            </a:r>
            <a:r>
              <a:rPr lang="de-CH" dirty="0" err="1"/>
              <a:t>it</a:t>
            </a:r>
            <a:r>
              <a:rPr lang="de-CH" dirty="0"/>
              <a:t> </a:t>
            </a:r>
            <a:r>
              <a:rPr lang="de-CH" dirty="0" err="1"/>
              <a:t>what</a:t>
            </a:r>
            <a:r>
              <a:rPr lang="de-CH" dirty="0"/>
              <a:t> </a:t>
            </a:r>
            <a:r>
              <a:rPr lang="de-CH" dirty="0" err="1"/>
              <a:t>you</a:t>
            </a:r>
            <a:r>
              <a:rPr lang="de-CH" dirty="0"/>
              <a:t> </a:t>
            </a:r>
            <a:r>
              <a:rPr lang="de-CH" dirty="0" err="1"/>
              <a:t>want</a:t>
            </a:r>
            <a:r>
              <a:rPr lang="de-CH" dirty="0"/>
              <a:t> </a:t>
            </a:r>
            <a:r>
              <a:rPr lang="de-CH" dirty="0" err="1"/>
              <a:t>as</a:t>
            </a:r>
            <a:r>
              <a:rPr lang="de-CH" dirty="0"/>
              <a:t> </a:t>
            </a:r>
            <a:r>
              <a:rPr lang="de-CH" dirty="0" err="1"/>
              <a:t>long</a:t>
            </a:r>
            <a:r>
              <a:rPr lang="de-CH" dirty="0"/>
              <a:t> </a:t>
            </a:r>
            <a:r>
              <a:rPr lang="de-CH" dirty="0" err="1"/>
              <a:t>as</a:t>
            </a:r>
            <a:r>
              <a:rPr lang="de-CH" dirty="0"/>
              <a:t> </a:t>
            </a:r>
            <a:r>
              <a:rPr lang="de-CH" dirty="0" err="1"/>
              <a:t>you</a:t>
            </a:r>
            <a:r>
              <a:rPr lang="de-CH" dirty="0"/>
              <a:t> </a:t>
            </a:r>
            <a:r>
              <a:rPr lang="de-CH" dirty="0" err="1"/>
              <a:t>credit</a:t>
            </a:r>
            <a:r>
              <a:rPr lang="de-CH" dirty="0"/>
              <a:t>. </a:t>
            </a:r>
            <a:r>
              <a:rPr lang="de-CH" dirty="0" err="1"/>
              <a:t>Here</a:t>
            </a:r>
            <a:r>
              <a:rPr lang="de-CH" dirty="0"/>
              <a:t> </a:t>
            </a:r>
            <a:r>
              <a:rPr lang="de-CH" dirty="0" err="1"/>
              <a:t>is</a:t>
            </a:r>
            <a:r>
              <a:rPr lang="de-CH" dirty="0"/>
              <a:t> </a:t>
            </a:r>
            <a:r>
              <a:rPr lang="de-CH" dirty="0" err="1"/>
              <a:t>the</a:t>
            </a:r>
            <a:r>
              <a:rPr lang="de-CH" dirty="0"/>
              <a:t> </a:t>
            </a:r>
            <a:r>
              <a:rPr lang="de-CH" dirty="0" err="1"/>
              <a:t>city</a:t>
            </a:r>
            <a:r>
              <a:rPr lang="de-CH" dirty="0"/>
              <a:t> </a:t>
            </a:r>
            <a:r>
              <a:rPr lang="de-CH" dirty="0" err="1"/>
              <a:t>of</a:t>
            </a:r>
            <a:r>
              <a:rPr lang="de-CH" dirty="0"/>
              <a:t> </a:t>
            </a:r>
            <a:r>
              <a:rPr lang="de-CH" dirty="0" err="1"/>
              <a:t>Aarhus</a:t>
            </a:r>
            <a:r>
              <a:rPr lang="de-CH" dirty="0"/>
              <a:t>, Danmark.</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8</a:t>
            </a:fld>
            <a:endParaRPr lang="fr-FR"/>
          </a:p>
        </p:txBody>
      </p:sp>
    </p:spTree>
    <p:extLst>
      <p:ext uri="{BB962C8B-B14F-4D97-AF65-F5344CB8AC3E}">
        <p14:creationId xmlns:p14="http://schemas.microsoft.com/office/powerpoint/2010/main" val="236653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9</a:t>
            </a:fld>
            <a:endParaRPr lang="fr-FR"/>
          </a:p>
        </p:txBody>
      </p:sp>
    </p:spTree>
    <p:extLst>
      <p:ext uri="{BB962C8B-B14F-4D97-AF65-F5344CB8AC3E}">
        <p14:creationId xmlns:p14="http://schemas.microsoft.com/office/powerpoint/2010/main" val="199981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13</a:t>
            </a:fld>
            <a:endParaRPr lang="fr-FR"/>
          </a:p>
        </p:txBody>
      </p:sp>
    </p:spTree>
    <p:extLst>
      <p:ext uri="{BB962C8B-B14F-4D97-AF65-F5344CB8AC3E}">
        <p14:creationId xmlns:p14="http://schemas.microsoft.com/office/powerpoint/2010/main" val="197405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Listing on the right">
    <p:bg>
      <p:bgPr>
        <a:solidFill>
          <a:schemeClr val="bg1"/>
        </a:solidFill>
        <a:effectLst/>
      </p:bgPr>
    </p:bg>
    <p:spTree>
      <p:nvGrpSpPr>
        <p:cNvPr id="1" name=""/>
        <p:cNvGrpSpPr/>
        <p:nvPr/>
      </p:nvGrpSpPr>
      <p:grpSpPr>
        <a:xfrm>
          <a:off x="0" y="0"/>
          <a:ext cx="0" cy="0"/>
          <a:chOff x="0" y="0"/>
          <a:chExt cx="0" cy="0"/>
        </a:xfrm>
      </p:grpSpPr>
      <p:sp>
        <p:nvSpPr>
          <p:cNvPr id="11" name="Espace réservé pour une image  2"/>
          <p:cNvSpPr>
            <a:spLocks noGrp="1"/>
          </p:cNvSpPr>
          <p:nvPr>
            <p:ph type="pic" sz="quarter" idx="12" hasCustomPrompt="1"/>
          </p:nvPr>
        </p:nvSpPr>
        <p:spPr>
          <a:xfrm>
            <a:off x="0" y="0"/>
            <a:ext cx="6096000" cy="6858000"/>
          </a:xfrm>
        </p:spPr>
        <p:txBody>
          <a:bodyPr/>
          <a:lstStyle>
            <a:lvl1pPr marL="0" indent="0">
              <a:buNone/>
              <a:defRPr>
                <a:noFill/>
              </a:defRPr>
            </a:lvl1pPr>
          </a:lstStyle>
          <a:p>
            <a:r>
              <a:rPr lang="fr-FR" dirty="0"/>
              <a:t>.</a:t>
            </a:r>
          </a:p>
        </p:txBody>
      </p:sp>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ote_full_pag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983432" y="1196752"/>
            <a:ext cx="10369152" cy="4680520"/>
          </a:xfrm>
          <a:prstGeom prst="rect">
            <a:avLst/>
          </a:prstGeom>
        </p:spPr>
        <p:txBody>
          <a:bodyPr anchor="ctr"/>
          <a:lstStyle>
            <a:lvl1pPr marL="0" indent="0">
              <a:lnSpc>
                <a:spcPct val="125000"/>
              </a:lnSpc>
              <a:spcAft>
                <a:spcPts val="0"/>
              </a:spcAft>
              <a:buNone/>
              <a:defRPr lang="en-US" sz="4400" b="1" i="0" baseline="0" smtClean="0">
                <a:effectLst/>
              </a:defRPr>
            </a:lvl1pPr>
          </a:lstStyle>
          <a:p>
            <a:pPr lvl="0"/>
            <a:r>
              <a:rPr lang="en-US"/>
              <a:t>Click to edit Master text styles</a:t>
            </a:r>
          </a:p>
        </p:txBody>
      </p:sp>
      <p:sp>
        <p:nvSpPr>
          <p:cNvPr id="10" name="Titre 1"/>
          <p:cNvSpPr>
            <a:spLocks noGrp="1"/>
          </p:cNvSpPr>
          <p:nvPr>
            <p:ph type="title"/>
          </p:nvPr>
        </p:nvSpPr>
        <p:spPr>
          <a:xfrm>
            <a:off x="567267" y="314325"/>
            <a:ext cx="11057467" cy="559785"/>
          </a:xfrm>
          <a:prstGeom prst="rect">
            <a:avLst/>
          </a:prstGeom>
        </p:spPr>
        <p:txBody>
          <a:bodyPr/>
          <a:lstStyle>
            <a:lvl1pPr>
              <a:defRPr sz="2300"/>
            </a:lvl1pPr>
          </a:lstStyle>
          <a:p>
            <a:r>
              <a:rPr lang="en-US"/>
              <a:t>Click to edit Master title style</a:t>
            </a:r>
            <a:endParaRPr lang="fr-FR" dirty="0"/>
          </a:p>
        </p:txBody>
      </p:sp>
      <p:sp>
        <p:nvSpPr>
          <p:cNvPr id="12"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8"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dirty="0"/>
          </a:p>
        </p:txBody>
      </p:sp>
      <p:sp>
        <p:nvSpPr>
          <p:cNvPr id="9"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dirty="0"/>
          </a:p>
        </p:txBody>
      </p:sp>
    </p:spTree>
    <p:extLst>
      <p:ext uri="{BB962C8B-B14F-4D97-AF65-F5344CB8AC3E}">
        <p14:creationId xmlns:p14="http://schemas.microsoft.com/office/powerpoint/2010/main" val="127214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7"/>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file:///\\fs01\Organisational_Units\Marketing-And-Sales\Marketing-tool\Brand%20Essentials\Imagery" TargetMode="External"/><Relationship Id="rId3" Type="http://schemas.openxmlformats.org/officeDocument/2006/relationships/image" Target="../media/image10.png"/><Relationship Id="rId7" Type="http://schemas.openxmlformats.org/officeDocument/2006/relationships/hyperlink" Target="https://www.pexels.com/" TargetMode="External"/><Relationship Id="rId2"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hyperlink" Target="https://everypixel.com/" TargetMode="External"/><Relationship Id="rId5" Type="http://schemas.openxmlformats.org/officeDocument/2006/relationships/hyperlink" Target="https://thenounproject.com/" TargetMode="External"/><Relationship Id="rId4" Type="http://schemas.openxmlformats.org/officeDocument/2006/relationships/hyperlink" Target="file:///\\fs01\Organisational_Units\Marketing-And-Sales\Marketing-tool\Company%20Slid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pic>
        <p:nvPicPr>
          <p:cNvPr id="4"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76672"/>
            <a:ext cx="2055587" cy="448755"/>
          </a:xfrm>
          <a:prstGeom prst="rect">
            <a:avLst/>
          </a:prstGeom>
        </p:spPr>
      </p:pic>
      <p:pic>
        <p:nvPicPr>
          <p:cNvPr id="3" name="Picture 2">
            <a:extLst>
              <a:ext uri="{FF2B5EF4-FFF2-40B4-BE49-F238E27FC236}">
                <a16:creationId xmlns:a16="http://schemas.microsoft.com/office/drawing/2014/main" id="{43D6F17D-EEBC-4F63-A47C-0A127E621232}"/>
              </a:ext>
            </a:extLst>
          </p:cNvPr>
          <p:cNvPicPr>
            <a:picLocks noChangeAspect="1"/>
          </p:cNvPicPr>
          <p:nvPr/>
        </p:nvPicPr>
        <p:blipFill>
          <a:blip r:embed="rId5"/>
          <a:stretch>
            <a:fillRect/>
          </a:stretch>
        </p:blipFill>
        <p:spPr>
          <a:xfrm>
            <a:off x="4439816" y="4600195"/>
            <a:ext cx="7298762" cy="1888473"/>
          </a:xfrm>
          <a:prstGeom prst="rect">
            <a:avLst/>
          </a:prstGeom>
        </p:spPr>
      </p:pic>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A0FB2-F20B-4A0A-B006-B4B4D4B85D81}"/>
              </a:ext>
            </a:extLst>
          </p:cNvPr>
          <p:cNvSpPr>
            <a:spLocks noGrp="1"/>
          </p:cNvSpPr>
          <p:nvPr>
            <p:ph type="body" sz="quarter" idx="13"/>
          </p:nvPr>
        </p:nvSpPr>
        <p:spPr>
          <a:xfrm>
            <a:off x="5854700" y="1739307"/>
            <a:ext cx="5540375" cy="3379387"/>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a:p>
            <a:r>
              <a:rPr lang="fr-CH" dirty="0" err="1"/>
              <a:t>Inspired</a:t>
            </a:r>
            <a:r>
              <a:rPr lang="fr-CH" dirty="0"/>
              <a:t> by real </a:t>
            </a:r>
            <a:r>
              <a:rPr lang="fr-CH" dirty="0" err="1"/>
              <a:t>mesurements</a:t>
            </a:r>
            <a:r>
              <a:rPr lang="fr-CH" dirty="0"/>
              <a:t> </a:t>
            </a:r>
            <a:r>
              <a:rPr lang="fr-CH" dirty="0" err="1"/>
              <a:t>add</a:t>
            </a:r>
            <a:r>
              <a:rPr lang="fr-CH" dirty="0"/>
              <a:t> </a:t>
            </a:r>
            <a:r>
              <a:rPr lang="fr-CH" dirty="0" err="1"/>
              <a:t>simulated</a:t>
            </a:r>
            <a:r>
              <a:rPr lang="fr-CH" dirty="0"/>
              <a:t> car </a:t>
            </a:r>
            <a:r>
              <a:rPr lang="fr-CH" dirty="0" err="1"/>
              <a:t>traffic</a:t>
            </a:r>
            <a:endParaRPr lang="fr-CH" dirty="0"/>
          </a:p>
          <a:p>
            <a:r>
              <a:rPr lang="de-CH" dirty="0"/>
              <a:t>A </a:t>
            </a:r>
            <a:r>
              <a:rPr lang="de-CH" dirty="0" err="1"/>
              <a:t>python-based</a:t>
            </a:r>
            <a:r>
              <a:rPr lang="de-CH" dirty="0"/>
              <a:t> </a:t>
            </a:r>
            <a:r>
              <a:rPr lang="de-CH" dirty="0" err="1"/>
              <a:t>library</a:t>
            </a:r>
            <a:r>
              <a:rPr lang="de-CH" dirty="0"/>
              <a:t> </a:t>
            </a:r>
            <a:r>
              <a:rPr lang="de-CH" dirty="0" err="1"/>
              <a:t>to</a:t>
            </a:r>
            <a:r>
              <a:rPr lang="de-CH" dirty="0"/>
              <a:t> </a:t>
            </a:r>
            <a:r>
              <a:rPr lang="de-CH" dirty="0" err="1"/>
              <a:t>interact</a:t>
            </a:r>
            <a:r>
              <a:rPr lang="de-CH" dirty="0"/>
              <a:t> </a:t>
            </a:r>
            <a:r>
              <a:rPr lang="de-CH" dirty="0" err="1"/>
              <a:t>with</a:t>
            </a:r>
            <a:r>
              <a:rPr lang="de-CH" dirty="0"/>
              <a:t> </a:t>
            </a:r>
            <a:r>
              <a:rPr lang="de-CH" dirty="0" err="1"/>
              <a:t>the</a:t>
            </a:r>
            <a:r>
              <a:rPr lang="de-CH" dirty="0"/>
              <a:t> </a:t>
            </a:r>
            <a:r>
              <a:rPr lang="de-CH" dirty="0" err="1"/>
              <a:t>simulation</a:t>
            </a:r>
            <a:r>
              <a:rPr lang="de-CH" dirty="0"/>
              <a:t> </a:t>
            </a:r>
            <a:r>
              <a:rPr lang="de-CH" dirty="0" err="1"/>
              <a:t>interactively</a:t>
            </a:r>
            <a:endParaRPr lang="fr-CH" dirty="0"/>
          </a:p>
        </p:txBody>
      </p:sp>
      <p:sp>
        <p:nvSpPr>
          <p:cNvPr id="3" name="Title 1">
            <a:extLst>
              <a:ext uri="{FF2B5EF4-FFF2-40B4-BE49-F238E27FC236}">
                <a16:creationId xmlns:a16="http://schemas.microsoft.com/office/drawing/2014/main" id="{9CEB1E15-2EF2-4380-9451-4D0EAEA7E312}"/>
              </a:ext>
            </a:extLst>
          </p:cNvPr>
          <p:cNvSpPr txBox="1">
            <a:spLocks/>
          </p:cNvSpPr>
          <p:nvPr/>
        </p:nvSpPr>
        <p:spPr>
          <a:xfrm>
            <a:off x="1" y="314325"/>
            <a:ext cx="6096000" cy="560388"/>
          </a:xfrm>
          <a:prstGeom prst="rect">
            <a:avLst/>
          </a:prstGeom>
        </p:spPr>
        <p:txBody>
          <a:bodyPr vert="horz" lIns="91440" tIns="45720" rIns="91440" bIns="108000" rtlCol="0" anchor="b">
            <a:normAutofit/>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dirty="0"/>
              <a:t>Add </a:t>
            </a:r>
            <a:r>
              <a:rPr lang="de-CH" dirty="0" err="1"/>
              <a:t>simulated</a:t>
            </a:r>
            <a:r>
              <a:rPr lang="de-CH" dirty="0"/>
              <a:t> </a:t>
            </a:r>
            <a:r>
              <a:rPr lang="de-CH" dirty="0" err="1"/>
              <a:t>car</a:t>
            </a:r>
            <a:r>
              <a:rPr lang="de-CH" dirty="0"/>
              <a:t> </a:t>
            </a:r>
            <a:r>
              <a:rPr lang="de-CH" dirty="0" err="1"/>
              <a:t>traffic</a:t>
            </a:r>
            <a:endParaRPr lang="fr-CH" dirty="0"/>
          </a:p>
        </p:txBody>
      </p:sp>
      <p:pic>
        <p:nvPicPr>
          <p:cNvPr id="5" name="Picture 4">
            <a:extLst>
              <a:ext uri="{FF2B5EF4-FFF2-40B4-BE49-F238E27FC236}">
                <a16:creationId xmlns:a16="http://schemas.microsoft.com/office/drawing/2014/main" id="{0A4CF591-0CCB-4812-B123-CB6128E1E1C6}"/>
              </a:ext>
            </a:extLst>
          </p:cNvPr>
          <p:cNvPicPr>
            <a:picLocks noChangeAspect="1"/>
          </p:cNvPicPr>
          <p:nvPr/>
        </p:nvPicPr>
        <p:blipFill>
          <a:blip r:embed="rId2"/>
          <a:stretch>
            <a:fillRect/>
          </a:stretch>
        </p:blipFill>
        <p:spPr>
          <a:xfrm>
            <a:off x="479376" y="1484784"/>
            <a:ext cx="5069188" cy="4509120"/>
          </a:xfrm>
          <a:prstGeom prst="rect">
            <a:avLst/>
          </a:prstGeom>
        </p:spPr>
      </p:pic>
    </p:spTree>
    <p:extLst>
      <p:ext uri="{BB962C8B-B14F-4D97-AF65-F5344CB8AC3E}">
        <p14:creationId xmlns:p14="http://schemas.microsoft.com/office/powerpoint/2010/main" val="399473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A0FB2-F20B-4A0A-B006-B4B4D4B85D81}"/>
              </a:ext>
            </a:extLst>
          </p:cNvPr>
          <p:cNvSpPr>
            <a:spLocks noGrp="1"/>
          </p:cNvSpPr>
          <p:nvPr>
            <p:ph type="body" sz="quarter" idx="13"/>
          </p:nvPr>
        </p:nvSpPr>
        <p:spPr>
          <a:xfrm>
            <a:off x="5854700" y="1242248"/>
            <a:ext cx="5540375" cy="4373505"/>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a:p>
            <a:r>
              <a:rPr lang="fr-CH" dirty="0" err="1"/>
              <a:t>Add</a:t>
            </a:r>
            <a:r>
              <a:rPr lang="fr-CH" dirty="0"/>
              <a:t> </a:t>
            </a:r>
            <a:r>
              <a:rPr lang="fr-CH" dirty="0" err="1"/>
              <a:t>simulated</a:t>
            </a:r>
            <a:r>
              <a:rPr lang="fr-CH" dirty="0"/>
              <a:t> car </a:t>
            </a:r>
            <a:r>
              <a:rPr lang="fr-CH" dirty="0" err="1"/>
              <a:t>traffic</a:t>
            </a:r>
            <a:endParaRPr lang="fr-CH" dirty="0"/>
          </a:p>
          <a:p>
            <a:r>
              <a:rPr lang="de-CH" dirty="0"/>
              <a:t>A </a:t>
            </a:r>
            <a:r>
              <a:rPr lang="de-CH" dirty="0" err="1"/>
              <a:t>python-based</a:t>
            </a:r>
            <a:r>
              <a:rPr lang="de-CH" dirty="0"/>
              <a:t> </a:t>
            </a:r>
            <a:r>
              <a:rPr lang="de-CH" dirty="0" err="1"/>
              <a:t>library</a:t>
            </a:r>
            <a:r>
              <a:rPr lang="de-CH" dirty="0"/>
              <a:t> </a:t>
            </a:r>
            <a:r>
              <a:rPr lang="de-CH" dirty="0" err="1"/>
              <a:t>to</a:t>
            </a:r>
            <a:r>
              <a:rPr lang="de-CH" dirty="0"/>
              <a:t> </a:t>
            </a:r>
            <a:r>
              <a:rPr lang="de-CH" dirty="0" err="1"/>
              <a:t>interact</a:t>
            </a:r>
            <a:r>
              <a:rPr lang="de-CH" dirty="0"/>
              <a:t> </a:t>
            </a:r>
            <a:r>
              <a:rPr lang="de-CH" dirty="0" err="1"/>
              <a:t>with</a:t>
            </a:r>
            <a:r>
              <a:rPr lang="de-CH" dirty="0"/>
              <a:t> </a:t>
            </a:r>
            <a:r>
              <a:rPr lang="de-CH" dirty="0" err="1"/>
              <a:t>the</a:t>
            </a:r>
            <a:r>
              <a:rPr lang="de-CH" dirty="0"/>
              <a:t> </a:t>
            </a:r>
            <a:r>
              <a:rPr lang="de-CH" dirty="0" err="1"/>
              <a:t>simulation</a:t>
            </a:r>
            <a:endParaRPr lang="de-CH" dirty="0"/>
          </a:p>
          <a:p>
            <a:r>
              <a:rPr lang="de-CH" dirty="0" err="1"/>
              <a:t>Generated</a:t>
            </a:r>
            <a:r>
              <a:rPr lang="de-CH" dirty="0"/>
              <a:t> </a:t>
            </a:r>
            <a:r>
              <a:rPr lang="de-CH" dirty="0" err="1"/>
              <a:t>pedestrians</a:t>
            </a:r>
            <a:r>
              <a:rPr lang="de-CH" dirty="0"/>
              <a:t> </a:t>
            </a:r>
            <a:r>
              <a:rPr lang="de-CH" dirty="0" err="1"/>
              <a:t>which</a:t>
            </a:r>
            <a:r>
              <a:rPr lang="de-CH" dirty="0"/>
              <a:t> </a:t>
            </a:r>
            <a:r>
              <a:rPr lang="de-CH" dirty="0" err="1"/>
              <a:t>want</a:t>
            </a:r>
            <a:r>
              <a:rPr lang="de-CH" dirty="0"/>
              <a:t> </a:t>
            </a:r>
            <a:r>
              <a:rPr lang="de-CH" dirty="0" err="1"/>
              <a:t>to</a:t>
            </a:r>
            <a:r>
              <a:rPr lang="de-CH" dirty="0"/>
              <a:t> </a:t>
            </a:r>
            <a:r>
              <a:rPr lang="de-CH" dirty="0" err="1"/>
              <a:t>go</a:t>
            </a:r>
            <a:r>
              <a:rPr lang="de-CH" dirty="0"/>
              <a:t> </a:t>
            </a:r>
            <a:r>
              <a:rPr lang="de-CH" dirty="0" err="1"/>
              <a:t>to</a:t>
            </a:r>
            <a:r>
              <a:rPr lang="de-CH" dirty="0"/>
              <a:t> </a:t>
            </a:r>
            <a:r>
              <a:rPr lang="de-CH" dirty="0" err="1"/>
              <a:t>another</a:t>
            </a:r>
            <a:r>
              <a:rPr lang="de-CH" dirty="0"/>
              <a:t> </a:t>
            </a:r>
            <a:r>
              <a:rPr lang="de-CH" dirty="0" err="1"/>
              <a:t>location</a:t>
            </a:r>
            <a:r>
              <a:rPr lang="de-CH" dirty="0"/>
              <a:t> </a:t>
            </a:r>
            <a:r>
              <a:rPr lang="de-CH" dirty="0" err="1"/>
              <a:t>with</a:t>
            </a:r>
            <a:r>
              <a:rPr lang="de-CH" dirty="0"/>
              <a:t> </a:t>
            </a:r>
            <a:r>
              <a:rPr lang="de-CH" dirty="0" err="1"/>
              <a:t>public</a:t>
            </a:r>
            <a:r>
              <a:rPr lang="de-CH" dirty="0"/>
              <a:t> </a:t>
            </a:r>
            <a:r>
              <a:rPr lang="de-CH" dirty="0" err="1"/>
              <a:t>transport</a:t>
            </a:r>
            <a:endParaRPr lang="fr-CH" dirty="0"/>
          </a:p>
        </p:txBody>
      </p:sp>
      <p:sp>
        <p:nvSpPr>
          <p:cNvPr id="3" name="Title 1">
            <a:extLst>
              <a:ext uri="{FF2B5EF4-FFF2-40B4-BE49-F238E27FC236}">
                <a16:creationId xmlns:a16="http://schemas.microsoft.com/office/drawing/2014/main" id="{9CEB1E15-2EF2-4380-9451-4D0EAEA7E312}"/>
              </a:ext>
            </a:extLst>
          </p:cNvPr>
          <p:cNvSpPr txBox="1">
            <a:spLocks/>
          </p:cNvSpPr>
          <p:nvPr/>
        </p:nvSpPr>
        <p:spPr>
          <a:xfrm>
            <a:off x="1" y="314325"/>
            <a:ext cx="6096000" cy="560388"/>
          </a:xfrm>
          <a:prstGeom prst="rect">
            <a:avLst/>
          </a:prstGeom>
        </p:spPr>
        <p:txBody>
          <a:bodyPr vert="horz" lIns="91440" tIns="45720" rIns="91440" bIns="108000" rtlCol="0" anchor="b">
            <a:normAutofit/>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dirty="0"/>
              <a:t>Add </a:t>
            </a:r>
            <a:r>
              <a:rPr lang="de-CH" dirty="0" err="1"/>
              <a:t>pedestrians</a:t>
            </a:r>
            <a:endParaRPr lang="fr-CH" dirty="0"/>
          </a:p>
        </p:txBody>
      </p:sp>
      <p:pic>
        <p:nvPicPr>
          <p:cNvPr id="6" name="Picture 5">
            <a:extLst>
              <a:ext uri="{FF2B5EF4-FFF2-40B4-BE49-F238E27FC236}">
                <a16:creationId xmlns:a16="http://schemas.microsoft.com/office/drawing/2014/main" id="{62B96CBA-8F01-4919-A816-CA3DC3453594}"/>
              </a:ext>
            </a:extLst>
          </p:cNvPr>
          <p:cNvPicPr>
            <a:picLocks noChangeAspect="1"/>
          </p:cNvPicPr>
          <p:nvPr/>
        </p:nvPicPr>
        <p:blipFill>
          <a:blip r:embed="rId2"/>
          <a:stretch>
            <a:fillRect/>
          </a:stretch>
        </p:blipFill>
        <p:spPr>
          <a:xfrm>
            <a:off x="681038" y="1242248"/>
            <a:ext cx="4733925" cy="4800600"/>
          </a:xfrm>
          <a:prstGeom prst="rect">
            <a:avLst/>
          </a:prstGeom>
        </p:spPr>
      </p:pic>
    </p:spTree>
    <p:extLst>
      <p:ext uri="{BB962C8B-B14F-4D97-AF65-F5344CB8AC3E}">
        <p14:creationId xmlns:p14="http://schemas.microsoft.com/office/powerpoint/2010/main" val="7108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E6B59-0DEF-4EFE-B0E6-2D416125F09F}"/>
              </a:ext>
            </a:extLst>
          </p:cNvPr>
          <p:cNvSpPr>
            <a:spLocks noGrp="1"/>
          </p:cNvSpPr>
          <p:nvPr>
            <p:ph type="title"/>
          </p:nvPr>
        </p:nvSpPr>
        <p:spPr>
          <a:xfrm>
            <a:off x="567266" y="3174171"/>
            <a:ext cx="11057467" cy="598419"/>
          </a:xfrm>
        </p:spPr>
        <p:txBody>
          <a:bodyPr/>
          <a:lstStyle/>
          <a:p>
            <a:r>
              <a:rPr lang="de-CH" dirty="0" err="1"/>
              <a:t>Pedestrians</a:t>
            </a:r>
            <a:r>
              <a:rPr lang="de-CH" dirty="0"/>
              <a:t> </a:t>
            </a:r>
            <a:r>
              <a:rPr lang="de-CH" dirty="0" err="1"/>
              <a:t>are</a:t>
            </a:r>
            <a:r>
              <a:rPr lang="de-CH" dirty="0"/>
              <a:t> </a:t>
            </a:r>
            <a:r>
              <a:rPr lang="de-CH" dirty="0" err="1"/>
              <a:t>lazy</a:t>
            </a:r>
            <a:r>
              <a:rPr lang="de-CH" dirty="0"/>
              <a:t> </a:t>
            </a:r>
            <a:r>
              <a:rPr lang="de-CH" dirty="0" err="1"/>
              <a:t>and</a:t>
            </a:r>
            <a:r>
              <a:rPr lang="de-CH" dirty="0"/>
              <a:t> </a:t>
            </a:r>
            <a:r>
              <a:rPr lang="de-CH" dirty="0" err="1"/>
              <a:t>don’t</a:t>
            </a:r>
            <a:r>
              <a:rPr lang="de-CH" dirty="0"/>
              <a:t> </a:t>
            </a:r>
            <a:r>
              <a:rPr lang="de-CH" dirty="0" err="1"/>
              <a:t>want</a:t>
            </a:r>
            <a:r>
              <a:rPr lang="de-CH" dirty="0"/>
              <a:t> </a:t>
            </a:r>
            <a:r>
              <a:rPr lang="de-CH" dirty="0" err="1"/>
              <a:t>to</a:t>
            </a:r>
            <a:r>
              <a:rPr lang="de-CH" dirty="0"/>
              <a:t> </a:t>
            </a:r>
            <a:r>
              <a:rPr lang="de-CH" dirty="0" err="1"/>
              <a:t>walk</a:t>
            </a:r>
            <a:r>
              <a:rPr lang="de-CH" dirty="0"/>
              <a:t>!</a:t>
            </a:r>
            <a:endParaRPr lang="fr-CH" dirty="0"/>
          </a:p>
        </p:txBody>
      </p:sp>
    </p:spTree>
    <p:extLst>
      <p:ext uri="{BB962C8B-B14F-4D97-AF65-F5344CB8AC3E}">
        <p14:creationId xmlns:p14="http://schemas.microsoft.com/office/powerpoint/2010/main" val="231249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b="-10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Challenge</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3312368"/>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a:solidFill>
                  <a:schemeClr val="bg1"/>
                </a:solidFill>
              </a:rPr>
              <a:t>Find out </a:t>
            </a:r>
            <a:r>
              <a:rPr lang="de-CH" dirty="0" err="1">
                <a:solidFill>
                  <a:schemeClr val="bg1"/>
                </a:solidFill>
              </a:rPr>
              <a:t>where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pedestrians</a:t>
            </a:r>
            <a:r>
              <a:rPr lang="de-CH" dirty="0">
                <a:solidFill>
                  <a:schemeClr val="bg1"/>
                </a:solidFill>
              </a:rPr>
              <a:t> </a:t>
            </a:r>
            <a:r>
              <a:rPr lang="de-CH" dirty="0" err="1">
                <a:solidFill>
                  <a:schemeClr val="bg1"/>
                </a:solidFill>
              </a:rPr>
              <a:t>are</a:t>
            </a:r>
            <a:r>
              <a:rPr lang="de-CH" dirty="0">
                <a:solidFill>
                  <a:schemeClr val="bg1"/>
                </a:solidFill>
              </a:rPr>
              <a:t> </a:t>
            </a:r>
            <a:r>
              <a:rPr lang="de-CH" dirty="0" err="1">
                <a:solidFill>
                  <a:schemeClr val="bg1"/>
                </a:solidFill>
              </a:rPr>
              <a:t>and</a:t>
            </a:r>
            <a:r>
              <a:rPr lang="de-CH" dirty="0">
                <a:solidFill>
                  <a:schemeClr val="bg1"/>
                </a:solidFill>
              </a:rPr>
              <a:t> </a:t>
            </a:r>
            <a:r>
              <a:rPr lang="de-CH" dirty="0" err="1">
                <a:solidFill>
                  <a:schemeClr val="bg1"/>
                </a:solidFill>
              </a:rPr>
              <a:t>where</a:t>
            </a:r>
            <a:r>
              <a:rPr lang="de-CH" dirty="0">
                <a:solidFill>
                  <a:schemeClr val="bg1"/>
                </a:solidFill>
              </a:rPr>
              <a:t> </a:t>
            </a:r>
            <a:r>
              <a:rPr lang="de-CH" dirty="0" err="1">
                <a:solidFill>
                  <a:schemeClr val="bg1"/>
                </a:solidFill>
              </a:rPr>
              <a:t>they</a:t>
            </a:r>
            <a:r>
              <a:rPr lang="de-CH" dirty="0">
                <a:solidFill>
                  <a:schemeClr val="bg1"/>
                </a:solidFill>
              </a:rPr>
              <a:t> </a:t>
            </a:r>
            <a:r>
              <a:rPr lang="de-CH" dirty="0" err="1">
                <a:solidFill>
                  <a:schemeClr val="bg1"/>
                </a:solidFill>
              </a:rPr>
              <a:t>want</a:t>
            </a:r>
            <a:r>
              <a:rPr lang="de-CH" dirty="0">
                <a:solidFill>
                  <a:schemeClr val="bg1"/>
                </a:solidFill>
              </a:rPr>
              <a:t> </a:t>
            </a:r>
            <a:r>
              <a:rPr lang="de-CH" dirty="0" err="1">
                <a:solidFill>
                  <a:schemeClr val="bg1"/>
                </a:solidFill>
              </a:rPr>
              <a:t>to</a:t>
            </a:r>
            <a:r>
              <a:rPr lang="de-CH" dirty="0">
                <a:solidFill>
                  <a:schemeClr val="bg1"/>
                </a:solidFill>
              </a:rPr>
              <a:t> </a:t>
            </a:r>
            <a:r>
              <a:rPr lang="de-CH" dirty="0" err="1">
                <a:solidFill>
                  <a:schemeClr val="bg1"/>
                </a:solidFill>
              </a:rPr>
              <a:t>travel</a:t>
            </a:r>
            <a:r>
              <a:rPr lang="de-CH" dirty="0">
                <a:solidFill>
                  <a:schemeClr val="bg1"/>
                </a:solidFill>
              </a:rPr>
              <a:t>.</a:t>
            </a:r>
          </a:p>
          <a:p>
            <a:pPr>
              <a:buClr>
                <a:schemeClr val="bg1"/>
              </a:buClr>
            </a:pPr>
            <a:r>
              <a:rPr lang="de-CH" dirty="0" err="1">
                <a:solidFill>
                  <a:schemeClr val="bg1"/>
                </a:solidFill>
              </a:rPr>
              <a:t>Generate</a:t>
            </a:r>
            <a:r>
              <a:rPr lang="de-CH" dirty="0">
                <a:solidFill>
                  <a:schemeClr val="bg1"/>
                </a:solidFill>
              </a:rPr>
              <a:t> </a:t>
            </a:r>
            <a:r>
              <a:rPr lang="de-CH" dirty="0" err="1">
                <a:solidFill>
                  <a:schemeClr val="bg1"/>
                </a:solidFill>
              </a:rPr>
              <a:t>buses</a:t>
            </a:r>
            <a:r>
              <a:rPr lang="de-CH" dirty="0">
                <a:solidFill>
                  <a:schemeClr val="bg1"/>
                </a:solidFill>
              </a:rPr>
              <a:t> </a:t>
            </a:r>
            <a:r>
              <a:rPr lang="de-CH" dirty="0" err="1">
                <a:solidFill>
                  <a:schemeClr val="bg1"/>
                </a:solidFill>
              </a:rPr>
              <a:t>which</a:t>
            </a:r>
            <a:r>
              <a:rPr lang="de-CH" dirty="0">
                <a:solidFill>
                  <a:schemeClr val="bg1"/>
                </a:solidFill>
              </a:rPr>
              <a:t> </a:t>
            </a:r>
            <a:r>
              <a:rPr lang="de-CH" dirty="0" err="1">
                <a:solidFill>
                  <a:schemeClr val="bg1"/>
                </a:solidFill>
              </a:rPr>
              <a:t>can</a:t>
            </a:r>
            <a:r>
              <a:rPr lang="de-CH" dirty="0">
                <a:solidFill>
                  <a:schemeClr val="bg1"/>
                </a:solidFill>
              </a:rPr>
              <a:t> </a:t>
            </a:r>
            <a:r>
              <a:rPr lang="de-CH" dirty="0" err="1">
                <a:solidFill>
                  <a:schemeClr val="bg1"/>
                </a:solidFill>
              </a:rPr>
              <a:t>fulfill</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travel</a:t>
            </a:r>
            <a:r>
              <a:rPr lang="de-CH" dirty="0">
                <a:solidFill>
                  <a:schemeClr val="bg1"/>
                </a:solidFill>
              </a:rPr>
              <a:t> </a:t>
            </a:r>
            <a:r>
              <a:rPr lang="de-CH" dirty="0" err="1">
                <a:solidFill>
                  <a:schemeClr val="bg1"/>
                </a:solidFill>
              </a:rPr>
              <a:t>needs</a:t>
            </a:r>
            <a:r>
              <a:rPr lang="de-CH" dirty="0">
                <a:solidFill>
                  <a:schemeClr val="bg1"/>
                </a:solidFill>
              </a:rPr>
              <a:t> </a:t>
            </a:r>
            <a:r>
              <a:rPr lang="de-CH" dirty="0" err="1">
                <a:solidFill>
                  <a:schemeClr val="bg1"/>
                </a:solidFill>
              </a:rPr>
              <a:t>of</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pedestrians</a:t>
            </a:r>
            <a:r>
              <a:rPr lang="de-CH" dirty="0">
                <a:solidFill>
                  <a:schemeClr val="bg1"/>
                </a:solidFill>
              </a:rPr>
              <a:t>.</a:t>
            </a:r>
          </a:p>
          <a:p>
            <a:pPr>
              <a:buClr>
                <a:schemeClr val="bg1"/>
              </a:buClr>
            </a:pPr>
            <a:r>
              <a:rPr lang="de-CH" dirty="0" err="1">
                <a:solidFill>
                  <a:schemeClr val="bg1"/>
                </a:solidFill>
              </a:rPr>
              <a:t>Optimize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public</a:t>
            </a:r>
            <a:r>
              <a:rPr lang="de-CH" dirty="0">
                <a:solidFill>
                  <a:schemeClr val="bg1"/>
                </a:solidFill>
              </a:rPr>
              <a:t> </a:t>
            </a:r>
            <a:r>
              <a:rPr lang="de-CH" dirty="0" err="1">
                <a:solidFill>
                  <a:schemeClr val="bg1"/>
                </a:solidFill>
              </a:rPr>
              <a:t>transport</a:t>
            </a:r>
            <a:r>
              <a:rPr lang="de-CH" dirty="0">
                <a:solidFill>
                  <a:schemeClr val="bg1"/>
                </a:solidFill>
              </a:rPr>
              <a:t> </a:t>
            </a:r>
            <a:r>
              <a:rPr lang="de-CH" dirty="0" err="1">
                <a:solidFill>
                  <a:schemeClr val="bg1"/>
                </a:solidFill>
              </a:rPr>
              <a:t>routes</a:t>
            </a:r>
            <a:r>
              <a:rPr lang="de-CH" dirty="0">
                <a:solidFill>
                  <a:schemeClr val="bg1"/>
                </a:solidFill>
              </a:rPr>
              <a:t> in </a:t>
            </a:r>
            <a:r>
              <a:rPr lang="de-CH" dirty="0" err="1">
                <a:solidFill>
                  <a:schemeClr val="bg1"/>
                </a:solidFill>
              </a:rPr>
              <a:t>various</a:t>
            </a:r>
            <a:r>
              <a:rPr lang="de-CH" dirty="0">
                <a:solidFill>
                  <a:schemeClr val="bg1"/>
                </a:solidFill>
              </a:rPr>
              <a:t> </a:t>
            </a:r>
            <a:r>
              <a:rPr lang="de-CH" dirty="0" err="1">
                <a:solidFill>
                  <a:schemeClr val="bg1"/>
                </a:solidFill>
              </a:rPr>
              <a:t>ways</a:t>
            </a:r>
            <a:r>
              <a:rPr lang="de-CH" dirty="0">
                <a:solidFill>
                  <a:schemeClr val="bg1"/>
                </a:solidFill>
              </a:rPr>
              <a:t>.</a:t>
            </a:r>
          </a:p>
          <a:p>
            <a:pPr>
              <a:buClr>
                <a:schemeClr val="bg1"/>
              </a:buClr>
            </a:pPr>
            <a:r>
              <a:rPr lang="de-CH" dirty="0">
                <a:solidFill>
                  <a:schemeClr val="bg1"/>
                </a:solidFill>
              </a:rPr>
              <a:t>T</a:t>
            </a:r>
            <a:r>
              <a:rPr lang="en-US" dirty="0" err="1">
                <a:solidFill>
                  <a:schemeClr val="bg1"/>
                </a:solidFill>
              </a:rPr>
              <a:t>ry</a:t>
            </a:r>
            <a:r>
              <a:rPr lang="en-US" dirty="0">
                <a:solidFill>
                  <a:schemeClr val="bg1"/>
                </a:solidFill>
              </a:rPr>
              <a:t> to transport as many pedestrians as possible in the shortest time possible without overloading the traffic.</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10" name="Picture 9">
            <a:extLst>
              <a:ext uri="{FF2B5EF4-FFF2-40B4-BE49-F238E27FC236}">
                <a16:creationId xmlns:a16="http://schemas.microsoft.com/office/drawing/2014/main" id="{A93D6ED2-EEAF-4368-A76B-7E009265B51E}"/>
              </a:ext>
            </a:extLst>
          </p:cNvPr>
          <p:cNvPicPr>
            <a:picLocks noChangeAspect="1"/>
          </p:cNvPicPr>
          <p:nvPr/>
        </p:nvPicPr>
        <p:blipFill>
          <a:blip r:embed="rId2"/>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Toolbox</a:t>
            </a:r>
          </a:p>
        </p:txBody>
      </p:sp>
      <p:sp>
        <p:nvSpPr>
          <p:cNvPr id="3" name="Footer Placeholder 2"/>
          <p:cNvSpPr>
            <a:spLocks noGrp="1"/>
          </p:cNvSpPr>
          <p:nvPr>
            <p:ph type="ftr" sz="quarter" idx="3"/>
          </p:nvPr>
        </p:nvSpPr>
        <p:spPr>
          <a:xfrm>
            <a:off x="2553624" y="6370552"/>
            <a:ext cx="8741589" cy="365125"/>
          </a:xfrm>
        </p:spPr>
        <p:txBody>
          <a:bodyPr/>
          <a:lstStyle/>
          <a:p>
            <a:r>
              <a:rPr lang="fr-FR"/>
              <a:t>Title of the presentation</a:t>
            </a:r>
          </a:p>
        </p:txBody>
      </p:sp>
      <p:sp>
        <p:nvSpPr>
          <p:cNvPr id="44" name="Rectangle 43"/>
          <p:cNvSpPr/>
          <p:nvPr/>
        </p:nvSpPr>
        <p:spPr>
          <a:xfrm>
            <a:off x="567266" y="4858364"/>
            <a:ext cx="2397315" cy="914400"/>
          </a:xfrm>
          <a:prstGeom prst="rect">
            <a:avLst/>
          </a:prstGeom>
          <a:solidFill>
            <a:srgbClr val="DCDEE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pic>
        <p:nvPicPr>
          <p:cNvPr id="4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707044" y="4008902"/>
            <a:ext cx="2055587" cy="654050"/>
          </a:xfrm>
          <a:prstGeom prst="rect">
            <a:avLst/>
          </a:prstGeom>
        </p:spPr>
      </p:pic>
      <p:pic>
        <p:nvPicPr>
          <p:cNvPr id="46"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44" y="5091187"/>
            <a:ext cx="2055587" cy="448755"/>
          </a:xfrm>
          <a:prstGeom prst="rect">
            <a:avLst/>
          </a:prstGeom>
        </p:spPr>
      </p:pic>
      <p:sp>
        <p:nvSpPr>
          <p:cNvPr id="47" name="Rectangle 46"/>
          <p:cNvSpPr/>
          <p:nvPr/>
        </p:nvSpPr>
        <p:spPr>
          <a:xfrm>
            <a:off x="3800080" y="3871924"/>
            <a:ext cx="2169584" cy="4064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8" name="Rectangle 47"/>
          <p:cNvSpPr/>
          <p:nvPr/>
        </p:nvSpPr>
        <p:spPr>
          <a:xfrm>
            <a:off x="3800080" y="4451964"/>
            <a:ext cx="2169584" cy="406400"/>
          </a:xfrm>
          <a:prstGeom prst="rect">
            <a:avLst/>
          </a:pr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9" name="Rectangle 48"/>
          <p:cNvSpPr/>
          <p:nvPr/>
        </p:nvSpPr>
        <p:spPr>
          <a:xfrm>
            <a:off x="3800080" y="4996938"/>
            <a:ext cx="2169584" cy="406400"/>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50" name="Rectangle 49"/>
          <p:cNvSpPr/>
          <p:nvPr/>
        </p:nvSpPr>
        <p:spPr>
          <a:xfrm>
            <a:off x="3800080" y="5542880"/>
            <a:ext cx="2169584" cy="40640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YOUR TEXT HERE</a:t>
            </a:r>
          </a:p>
        </p:txBody>
      </p:sp>
      <p:sp>
        <p:nvSpPr>
          <p:cNvPr id="51" name="Rectangle 50"/>
          <p:cNvSpPr/>
          <p:nvPr/>
        </p:nvSpPr>
        <p:spPr>
          <a:xfrm>
            <a:off x="681130"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LOGO</a:t>
            </a:r>
          </a:p>
        </p:txBody>
      </p:sp>
      <p:cxnSp>
        <p:nvCxnSpPr>
          <p:cNvPr id="52" name="Connecteur droit avec flèche 47"/>
          <p:cNvCxnSpPr>
            <a:cxnSpLocks/>
          </p:cNvCxnSpPr>
          <p:nvPr/>
        </p:nvCxnSpPr>
        <p:spPr>
          <a:xfrm>
            <a:off x="1321159"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3" name="Rectangle 52"/>
          <p:cNvSpPr/>
          <p:nvPr/>
        </p:nvSpPr>
        <p:spPr>
          <a:xfrm>
            <a:off x="3647728" y="2879017"/>
            <a:ext cx="237626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TEXT AREA (CF. TIMELINE)</a:t>
            </a:r>
          </a:p>
        </p:txBody>
      </p:sp>
      <p:cxnSp>
        <p:nvCxnSpPr>
          <p:cNvPr id="54" name="Connecteur droit avec flèche 50"/>
          <p:cNvCxnSpPr>
            <a:cxnSpLocks/>
          </p:cNvCxnSpPr>
          <p:nvPr/>
        </p:nvCxnSpPr>
        <p:spPr>
          <a:xfrm>
            <a:off x="4440108"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5" name="Rectangle 54"/>
          <p:cNvSpPr/>
          <p:nvPr/>
        </p:nvSpPr>
        <p:spPr>
          <a:xfrm>
            <a:off x="7941152"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ARROWS &amp; BLOCKS</a:t>
            </a:r>
          </a:p>
        </p:txBody>
      </p:sp>
      <p:cxnSp>
        <p:nvCxnSpPr>
          <p:cNvPr id="56" name="Connecteur droit avec flèche 52"/>
          <p:cNvCxnSpPr>
            <a:cxnSpLocks/>
          </p:cNvCxnSpPr>
          <p:nvPr/>
        </p:nvCxnSpPr>
        <p:spPr>
          <a:xfrm>
            <a:off x="8581181"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7" name="Content Placeholder 1"/>
          <p:cNvSpPr txBox="1">
            <a:spLocks/>
          </p:cNvSpPr>
          <p:nvPr/>
        </p:nvSpPr>
        <p:spPr>
          <a:xfrm>
            <a:off x="567267" y="1124743"/>
            <a:ext cx="11057467" cy="1257613"/>
          </a:xfrm>
          <a:prstGeom prst="rect">
            <a:avLst/>
          </a:prstGeom>
        </p:spPr>
        <p:txBody>
          <a:bodyPr>
            <a:normAutofit fontScale="85000" lnSpcReduction="20000"/>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A set of ELCA specific company slides, pictos and images are available </a:t>
            </a:r>
            <a:r>
              <a:rPr lang="en-US" sz="1800" dirty="0">
                <a:latin typeface="Verdana" panose="020B0604030504040204" pitchFamily="34" charset="0"/>
                <a:ea typeface="Verdana" panose="020B0604030504040204" pitchFamily="34" charset="0"/>
                <a:hlinkClick r:id="rId4" action="ppaction://hlinkfile"/>
              </a:rPr>
              <a:t>here</a:t>
            </a:r>
            <a:r>
              <a:rPr lang="en-US" sz="1800" dirty="0">
                <a:latin typeface="Verdana" panose="020B0604030504040204" pitchFamily="34" charset="0"/>
                <a:ea typeface="Verdana" panose="020B0604030504040204" pitchFamily="34" charset="0"/>
              </a:rPr>
              <a:t> (will continuously be enlarged)</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vector pictograms (just need to enter an email) : </a:t>
            </a:r>
            <a:r>
              <a:rPr lang="en-US" sz="1800" dirty="0">
                <a:latin typeface="Verdana" panose="020B0604030504040204" pitchFamily="34" charset="0"/>
                <a:ea typeface="Verdana" panose="020B0604030504040204" pitchFamily="34" charset="0"/>
                <a:hlinkClick r:id="rId5"/>
              </a:rPr>
              <a:t>https://thenounproject.com</a:t>
            </a:r>
            <a:r>
              <a:rPr lang="en-US" sz="1800" dirty="0">
                <a:latin typeface="Verdana" panose="020B0604030504040204" pitchFamily="34" charset="0"/>
                <a:ea typeface="Verdana" panose="020B0604030504040204" pitchFamily="34" charset="0"/>
              </a:rPr>
              <a:t> </a:t>
            </a:r>
          </a:p>
          <a:p>
            <a:pPr lvl="1">
              <a:lnSpc>
                <a:spcPct val="120000"/>
              </a:lnSpc>
              <a:spcBef>
                <a:spcPts val="0"/>
              </a:spcBef>
              <a:buFont typeface="Symbol" panose="05050102010706020507" pitchFamily="18" charset="2"/>
              <a:buChar char="-"/>
            </a:pPr>
            <a:r>
              <a:rPr lang="en-US" b="1" dirty="0">
                <a:latin typeface="Verdana" panose="020B0604030504040204" pitchFamily="34" charset="0"/>
                <a:ea typeface="Verdana" panose="020B0604030504040204" pitchFamily="34" charset="0"/>
              </a:rPr>
              <a:t>Important: </a:t>
            </a:r>
            <a:r>
              <a:rPr lang="en-US" dirty="0">
                <a:latin typeface="Verdana" panose="020B0604030504040204" pitchFamily="34" charset="0"/>
                <a:ea typeface="Verdana" panose="020B0604030504040204" pitchFamily="34" charset="0"/>
              </a:rPr>
              <a:t>use license «Creative Commons»</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high-resolution pictures https://unsplash.com </a:t>
            </a:r>
            <a:r>
              <a:rPr lang="en-US" sz="1800" dirty="0">
                <a:latin typeface="Verdana" panose="020B0604030504040204" pitchFamily="34" charset="0"/>
                <a:ea typeface="Verdana" panose="020B0604030504040204" pitchFamily="34" charset="0"/>
                <a:hlinkClick r:id="rId6"/>
              </a:rPr>
              <a:t>https://everypixel.com</a:t>
            </a:r>
            <a:r>
              <a:rPr lang="en-US" sz="1800" dirty="0">
                <a:latin typeface="Verdana" panose="020B0604030504040204" pitchFamily="34" charset="0"/>
                <a:ea typeface="Verdana" panose="020B0604030504040204" pitchFamily="34" charset="0"/>
              </a:rPr>
              <a:t> or </a:t>
            </a:r>
            <a:r>
              <a:rPr lang="en-US" sz="1800" dirty="0">
                <a:latin typeface="Verdana" panose="020B0604030504040204" pitchFamily="34" charset="0"/>
                <a:ea typeface="Verdana" panose="020B0604030504040204" pitchFamily="34" charset="0"/>
                <a:hlinkClick r:id="rId7"/>
              </a:rPr>
              <a:t>https://www.pexels.com</a:t>
            </a:r>
            <a:r>
              <a:rPr lang="en-US" sz="1800" dirty="0">
                <a:latin typeface="Verdana" panose="020B0604030504040204" pitchFamily="34" charset="0"/>
                <a:ea typeface="Verdana" panose="020B0604030504040204" pitchFamily="34" charset="0"/>
              </a:rPr>
              <a:t>. The ELCA owned pictures can be found </a:t>
            </a:r>
            <a:r>
              <a:rPr lang="en-US" sz="1800" dirty="0">
                <a:latin typeface="Verdana" panose="020B0604030504040204" pitchFamily="34" charset="0"/>
                <a:ea typeface="Verdana" panose="020B0604030504040204" pitchFamily="34" charset="0"/>
                <a:hlinkClick r:id="rId8" action="ppaction://hlinkfile"/>
              </a:rPr>
              <a:t>here</a:t>
            </a:r>
            <a:r>
              <a:rPr lang="en-US" sz="1800" dirty="0">
                <a:latin typeface="Verdana" panose="020B0604030504040204" pitchFamily="34" charset="0"/>
                <a:ea typeface="Verdana" panose="020B0604030504040204" pitchFamily="34" charset="0"/>
              </a:rPr>
              <a:t>. </a:t>
            </a:r>
          </a:p>
        </p:txBody>
      </p:sp>
      <p:cxnSp>
        <p:nvCxnSpPr>
          <p:cNvPr id="58" name="Connecteur droit avec flèche 25"/>
          <p:cNvCxnSpPr>
            <a:cxnSpLocks/>
          </p:cNvCxnSpPr>
          <p:nvPr/>
        </p:nvCxnSpPr>
        <p:spPr>
          <a:xfrm>
            <a:off x="6652961" y="3789396"/>
            <a:ext cx="1212752" cy="0"/>
          </a:xfrm>
          <a:prstGeom prst="straightConnector1">
            <a:avLst/>
          </a:prstGeom>
          <a:noFill/>
          <a:ln w="6350" cap="flat" cmpd="sng" algn="ctr">
            <a:solidFill>
              <a:schemeClr val="tx2"/>
            </a:solidFill>
            <a:prstDash val="solid"/>
            <a:miter lim="800000"/>
            <a:tailEnd type="arrow" w="lg" len="sm"/>
          </a:ln>
          <a:effectLst/>
        </p:spPr>
      </p:cxnSp>
      <p:cxnSp>
        <p:nvCxnSpPr>
          <p:cNvPr id="59" name="Connecteur droit avec flèche 26"/>
          <p:cNvCxnSpPr>
            <a:cxnSpLocks/>
          </p:cNvCxnSpPr>
          <p:nvPr/>
        </p:nvCxnSpPr>
        <p:spPr>
          <a:xfrm>
            <a:off x="6652961" y="4233833"/>
            <a:ext cx="1212752" cy="0"/>
          </a:xfrm>
          <a:prstGeom prst="straightConnector1">
            <a:avLst/>
          </a:prstGeom>
          <a:noFill/>
          <a:ln w="6350" cap="flat" cmpd="sng" algn="ctr">
            <a:solidFill>
              <a:schemeClr val="tx2"/>
            </a:solidFill>
            <a:prstDash val="solid"/>
            <a:miter lim="800000"/>
            <a:headEnd type="arrow" w="lg" len="sm"/>
            <a:tailEnd type="none" w="lg" len="sm"/>
          </a:ln>
          <a:effectLst/>
        </p:spPr>
      </p:cxnSp>
      <p:cxnSp>
        <p:nvCxnSpPr>
          <p:cNvPr id="60" name="Connecteur droit avec flèche 28"/>
          <p:cNvCxnSpPr>
            <a:cxnSpLocks/>
          </p:cNvCxnSpPr>
          <p:nvPr/>
        </p:nvCxnSpPr>
        <p:spPr>
          <a:xfrm rot="16200000">
            <a:off x="6641120" y="4904323"/>
            <a:ext cx="792000" cy="0"/>
          </a:xfrm>
          <a:prstGeom prst="straightConnector1">
            <a:avLst/>
          </a:prstGeom>
          <a:noFill/>
          <a:ln w="6350" cap="flat" cmpd="sng" algn="ctr">
            <a:solidFill>
              <a:schemeClr val="tx2"/>
            </a:solidFill>
            <a:prstDash val="solid"/>
            <a:miter lim="800000"/>
            <a:tailEnd type="arrow" w="lg" len="sm"/>
          </a:ln>
          <a:effectLst/>
        </p:spPr>
      </p:cxnSp>
      <p:cxnSp>
        <p:nvCxnSpPr>
          <p:cNvPr id="61" name="Connecteur droit avec flèche 29"/>
          <p:cNvCxnSpPr>
            <a:cxnSpLocks/>
          </p:cNvCxnSpPr>
          <p:nvPr/>
        </p:nvCxnSpPr>
        <p:spPr>
          <a:xfrm rot="16200000">
            <a:off x="7085557" y="4904323"/>
            <a:ext cx="792000" cy="0"/>
          </a:xfrm>
          <a:prstGeom prst="straightConnector1">
            <a:avLst/>
          </a:prstGeom>
          <a:noFill/>
          <a:ln w="6350" cap="flat" cmpd="sng" algn="ctr">
            <a:solidFill>
              <a:schemeClr val="tx2"/>
            </a:solidFill>
            <a:prstDash val="solid"/>
            <a:miter lim="800000"/>
            <a:headEnd type="arrow" w="lg" len="sm"/>
            <a:tailEnd type="none" w="lg" len="sm"/>
          </a:ln>
          <a:effectLst/>
        </p:spPr>
      </p:cxnSp>
      <p:sp>
        <p:nvSpPr>
          <p:cNvPr id="62" name="Shape 75"/>
          <p:cNvSpPr/>
          <p:nvPr/>
        </p:nvSpPr>
        <p:spPr>
          <a:xfrm flipV="1">
            <a:off x="8489081" y="3789395"/>
            <a:ext cx="0" cy="1510928"/>
          </a:xfrm>
          <a:prstGeom prst="line">
            <a:avLst/>
          </a:prstGeom>
          <a:ln w="12700">
            <a:solidFill>
              <a:schemeClr val="tx2"/>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cxnSp>
        <p:nvCxnSpPr>
          <p:cNvPr id="63" name="Connecteur droit avec flèche 41"/>
          <p:cNvCxnSpPr>
            <a:cxnSpLocks/>
          </p:cNvCxnSpPr>
          <p:nvPr/>
        </p:nvCxnSpPr>
        <p:spPr>
          <a:xfrm>
            <a:off x="9497761" y="3789396"/>
            <a:ext cx="1212752" cy="0"/>
          </a:xfrm>
          <a:prstGeom prst="straightConnector1">
            <a:avLst/>
          </a:prstGeom>
          <a:noFill/>
          <a:ln w="6350" cap="flat" cmpd="sng" algn="ctr">
            <a:solidFill>
              <a:schemeClr val="tx1"/>
            </a:solidFill>
            <a:prstDash val="solid"/>
            <a:miter lim="800000"/>
            <a:tailEnd type="arrow" w="lg" len="sm"/>
          </a:ln>
          <a:effectLst/>
        </p:spPr>
      </p:cxnSp>
      <p:cxnSp>
        <p:nvCxnSpPr>
          <p:cNvPr id="64" name="Connecteur droit avec flèche 42"/>
          <p:cNvCxnSpPr>
            <a:cxnSpLocks/>
          </p:cNvCxnSpPr>
          <p:nvPr/>
        </p:nvCxnSpPr>
        <p:spPr>
          <a:xfrm>
            <a:off x="9497761" y="4233833"/>
            <a:ext cx="1212752" cy="0"/>
          </a:xfrm>
          <a:prstGeom prst="straightConnector1">
            <a:avLst/>
          </a:prstGeom>
          <a:noFill/>
          <a:ln w="6350" cap="flat" cmpd="sng" algn="ctr">
            <a:solidFill>
              <a:schemeClr val="tx1"/>
            </a:solidFill>
            <a:prstDash val="solid"/>
            <a:miter lim="800000"/>
            <a:headEnd type="arrow" w="lg" len="sm"/>
            <a:tailEnd type="none" w="lg" len="sm"/>
          </a:ln>
          <a:effectLst/>
        </p:spPr>
      </p:cxnSp>
      <p:cxnSp>
        <p:nvCxnSpPr>
          <p:cNvPr id="65" name="Connecteur droit avec flèche 43"/>
          <p:cNvCxnSpPr>
            <a:cxnSpLocks/>
          </p:cNvCxnSpPr>
          <p:nvPr/>
        </p:nvCxnSpPr>
        <p:spPr>
          <a:xfrm rot="16200000">
            <a:off x="9485920" y="4904323"/>
            <a:ext cx="792000" cy="0"/>
          </a:xfrm>
          <a:prstGeom prst="straightConnector1">
            <a:avLst/>
          </a:prstGeom>
          <a:noFill/>
          <a:ln w="6350" cap="flat" cmpd="sng" algn="ctr">
            <a:solidFill>
              <a:schemeClr val="tx1"/>
            </a:solidFill>
            <a:prstDash val="solid"/>
            <a:miter lim="800000"/>
            <a:tailEnd type="arrow" w="lg" len="sm"/>
          </a:ln>
          <a:effectLst/>
        </p:spPr>
      </p:cxnSp>
      <p:cxnSp>
        <p:nvCxnSpPr>
          <p:cNvPr id="66" name="Connecteur droit avec flèche 44"/>
          <p:cNvCxnSpPr>
            <a:cxnSpLocks/>
          </p:cNvCxnSpPr>
          <p:nvPr/>
        </p:nvCxnSpPr>
        <p:spPr>
          <a:xfrm rot="16200000">
            <a:off x="9930357" y="4904323"/>
            <a:ext cx="792000" cy="0"/>
          </a:xfrm>
          <a:prstGeom prst="straightConnector1">
            <a:avLst/>
          </a:prstGeom>
          <a:noFill/>
          <a:ln w="6350" cap="flat" cmpd="sng" algn="ctr">
            <a:solidFill>
              <a:schemeClr val="tx1"/>
            </a:solidFill>
            <a:prstDash val="solid"/>
            <a:miter lim="800000"/>
            <a:headEnd type="arrow" w="lg" len="sm"/>
            <a:tailEnd type="none" w="lg" len="sm"/>
          </a:ln>
          <a:effectLst/>
        </p:spPr>
      </p:cxnSp>
      <p:sp>
        <p:nvSpPr>
          <p:cNvPr id="67" name="Shape 75"/>
          <p:cNvSpPr/>
          <p:nvPr/>
        </p:nvSpPr>
        <p:spPr>
          <a:xfrm flipV="1">
            <a:off x="11333881" y="3789395"/>
            <a:ext cx="0" cy="1510928"/>
          </a:xfrm>
          <a:prstGeom prst="line">
            <a:avLst/>
          </a:prstGeom>
          <a:ln w="12700">
            <a:solidFill>
              <a:schemeClr val="tx1"/>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sp>
        <p:nvSpPr>
          <p:cNvPr id="68" name="Ellipse 1"/>
          <p:cNvSpPr/>
          <p:nvPr/>
        </p:nvSpPr>
        <p:spPr>
          <a:xfrm>
            <a:off x="6559401" y="5516347"/>
            <a:ext cx="648957" cy="648957"/>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69" name="Ellipse 30"/>
          <p:cNvSpPr/>
          <p:nvPr/>
        </p:nvSpPr>
        <p:spPr>
          <a:xfrm>
            <a:off x="7292195" y="5516347"/>
            <a:ext cx="648957" cy="64895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0" name="Ellipse 34"/>
          <p:cNvSpPr/>
          <p:nvPr/>
        </p:nvSpPr>
        <p:spPr>
          <a:xfrm>
            <a:off x="8028641" y="5516347"/>
            <a:ext cx="648957" cy="64895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a:xfrm>
            <a:off x="9173282" y="5516347"/>
            <a:ext cx="648957" cy="64895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2" name="Rectangle 71"/>
          <p:cNvSpPr/>
          <p:nvPr/>
        </p:nvSpPr>
        <p:spPr>
          <a:xfrm>
            <a:off x="9906076" y="5516347"/>
            <a:ext cx="648957" cy="648957"/>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0642522" y="5516347"/>
            <a:ext cx="648957" cy="64895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4" name="Slide Number Placeholder 73"/>
          <p:cNvSpPr>
            <a:spLocks noGrp="1"/>
          </p:cNvSpPr>
          <p:nvPr>
            <p:ph type="sldNum" sz="quarter" idx="4"/>
          </p:nvPr>
        </p:nvSpPr>
        <p:spPr>
          <a:xfrm>
            <a:off x="11264733" y="6370552"/>
            <a:ext cx="360001" cy="360001"/>
          </a:xfrm>
        </p:spPr>
        <p:txBody>
          <a:bodyPr/>
          <a:lstStyle/>
          <a:p>
            <a:fld id="{04118672-A67E-450C-B5F0-6774677CF265}" type="slidenum">
              <a:rPr lang="fr-FR" smtClean="0"/>
              <a:pPr/>
              <a:t>15</a:t>
            </a:fld>
            <a:endParaRPr lang="fr-FR" dirty="0"/>
          </a:p>
        </p:txBody>
      </p:sp>
    </p:spTree>
    <p:extLst>
      <p:ext uri="{BB962C8B-B14F-4D97-AF65-F5344CB8AC3E}">
        <p14:creationId xmlns:p14="http://schemas.microsoft.com/office/powerpoint/2010/main" val="57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456040" y="2769741"/>
            <a:ext cx="5299075" cy="2686505"/>
          </a:xfrm>
        </p:spPr>
        <p:txBody>
          <a:bodyPr/>
          <a:lstStyle/>
          <a:p>
            <a:pPr marL="177800" lvl="0" indent="0" algn="ctr">
              <a:lnSpc>
                <a:spcPct val="108000"/>
              </a:lnSpc>
              <a:spcBef>
                <a:spcPts val="600"/>
              </a:spcBef>
              <a:spcAft>
                <a:spcPts val="1200"/>
              </a:spcAft>
              <a:buNone/>
            </a:pPr>
            <a:r>
              <a:rPr lang="de-CH" sz="2400" dirty="0"/>
              <a:t>We are one of the </a:t>
            </a:r>
            <a:br>
              <a:rPr lang="de-CH" sz="2400" dirty="0"/>
            </a:br>
            <a:r>
              <a:rPr lang="de-CH" sz="2400" dirty="0"/>
              <a:t>Swiss main independent </a:t>
            </a:r>
            <a:br>
              <a:rPr lang="de-CH" sz="2400" dirty="0"/>
            </a:br>
            <a:r>
              <a:rPr lang="de-CH" sz="2400" dirty="0"/>
              <a:t>IT Services Companies </a:t>
            </a:r>
            <a:br>
              <a:rPr lang="de-CH" sz="2400" dirty="0"/>
            </a:br>
            <a:r>
              <a:rPr lang="de-CH" sz="2400" dirty="0"/>
              <a:t>for Software Development, System Integration and Business Consulting</a:t>
            </a:r>
          </a:p>
          <a:p>
            <a:pPr marL="177800" indent="0" algn="ctr">
              <a:lnSpc>
                <a:spcPct val="108000"/>
              </a:lnSpc>
              <a:spcBef>
                <a:spcPts val="600"/>
              </a:spcBef>
              <a:spcAft>
                <a:spcPts val="1200"/>
              </a:spcAft>
              <a:buNone/>
            </a:pPr>
            <a:endParaRPr lang="en-US" sz="2400" dirty="0"/>
          </a:p>
        </p:txBody>
      </p:sp>
      <p:sp>
        <p:nvSpPr>
          <p:cNvPr id="7" name="Textplatzhalter 16"/>
          <p:cNvSpPr txBox="1">
            <a:spLocks/>
          </p:cNvSpPr>
          <p:nvPr/>
        </p:nvSpPr>
        <p:spPr>
          <a:xfrm>
            <a:off x="6765435" y="1124744"/>
            <a:ext cx="4680284" cy="324000"/>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CH" dirty="0">
                <a:solidFill>
                  <a:schemeClr val="bg1"/>
                </a:solidFill>
                <a:latin typeface="+mj-lt"/>
              </a:rPr>
              <a:t>Our core business</a:t>
            </a:r>
          </a:p>
        </p:txBody>
      </p:sp>
      <p:sp>
        <p:nvSpPr>
          <p:cNvPr id="8" name="Titel 17"/>
          <p:cNvSpPr txBox="1">
            <a:spLocks/>
          </p:cNvSpPr>
          <p:nvPr/>
        </p:nvSpPr>
        <p:spPr>
          <a:xfrm>
            <a:off x="6765567" y="548680"/>
            <a:ext cx="4680021" cy="324000"/>
          </a:xfrm>
          <a:prstGeom prst="rect">
            <a:avLst/>
          </a:prstGeom>
        </p:spPr>
        <p:txBody>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sz="3200" dirty="0">
                <a:solidFill>
                  <a:schemeClr val="bg1"/>
                </a:solidFill>
                <a:latin typeface="+mn-lt"/>
              </a:rPr>
              <a:t>WHO WE ARE</a:t>
            </a:r>
            <a:endParaRPr lang="de-DE" sz="3200" dirty="0">
              <a:solidFill>
                <a:schemeClr val="bg1"/>
              </a:solidFill>
              <a:latin typeface="+mn-lt"/>
            </a:endParaRPr>
          </a:p>
        </p:txBody>
      </p:sp>
      <p:pic>
        <p:nvPicPr>
          <p:cNvPr id="9" name="Bildplatzhalt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057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04386" y="661363"/>
            <a:ext cx="3909853" cy="823421"/>
            <a:chOff x="1055440" y="1628800"/>
            <a:chExt cx="3909853" cy="823421"/>
          </a:xfrm>
        </p:grpSpPr>
        <p:sp>
          <p:nvSpPr>
            <p:cNvPr id="7" name="Title 1"/>
            <p:cNvSpPr txBox="1">
              <a:spLocks/>
            </p:cNvSpPr>
            <p:nvPr/>
          </p:nvSpPr>
          <p:spPr>
            <a:xfrm>
              <a:off x="1055440" y="1628800"/>
              <a:ext cx="3909853" cy="559785"/>
            </a:xfrm>
            <a:prstGeom prst="rect">
              <a:avLst/>
            </a:prstGeom>
          </p:spPr>
          <p:txBody>
            <a:bodyPr vert="horz" lIns="0" tIns="0" rIns="91440" bIns="0" rtlCol="0" anchor="b">
              <a:noAutofit/>
            </a:bodyPr>
            <a:lstStyle>
              <a:lvl1pPr algn="ctr">
                <a:lnSpc>
                  <a:spcPct val="90000"/>
                </a:lnSpc>
                <a:spcBef>
                  <a:spcPct val="0"/>
                </a:spcBef>
                <a:buNone/>
                <a:defRPr sz="2400" b="1">
                  <a:solidFill>
                    <a:schemeClr val="accent2"/>
                  </a:solidFill>
                  <a:latin typeface="+mj-lt"/>
                  <a:ea typeface="+mj-ea"/>
                  <a:cs typeface="+mj-cs"/>
                </a:defRPr>
              </a:lvl1pPr>
            </a:lstStyle>
            <a:p>
              <a:r>
                <a:rPr lang="de-DE" sz="4400" dirty="0">
                  <a:solidFill>
                    <a:schemeClr val="bg1"/>
                  </a:solidFill>
                  <a:latin typeface="+mn-lt"/>
                </a:rPr>
                <a:t>WHO WE ARE</a:t>
              </a:r>
              <a:endParaRPr lang="en-US" sz="4400" dirty="0">
                <a:solidFill>
                  <a:schemeClr val="bg1"/>
                </a:solidFill>
                <a:latin typeface="+mn-lt"/>
              </a:endParaRPr>
            </a:p>
          </p:txBody>
        </p:sp>
        <p:sp>
          <p:nvSpPr>
            <p:cNvPr id="9" name="Rectangle 8"/>
            <p:cNvSpPr/>
            <p:nvPr/>
          </p:nvSpPr>
          <p:spPr>
            <a:xfrm>
              <a:off x="1230712" y="2052111"/>
              <a:ext cx="3559308" cy="400110"/>
            </a:xfrm>
            <a:prstGeom prst="rect">
              <a:avLst/>
            </a:prstGeom>
          </p:spPr>
          <p:txBody>
            <a:bodyPr wrap="none" lIns="0">
              <a:spAutoFit/>
            </a:bodyPr>
            <a:lstStyle/>
            <a:p>
              <a:pPr algn="ctr"/>
              <a:r>
                <a:rPr lang="de-CH" sz="2000" dirty="0">
                  <a:solidFill>
                    <a:schemeClr val="bg1"/>
                  </a:solidFill>
                </a:rPr>
                <a:t>Organisation and diverse team</a:t>
              </a:r>
            </a:p>
          </p:txBody>
        </p:sp>
      </p:grpSp>
      <p:sp>
        <p:nvSpPr>
          <p:cNvPr id="16" name="Rectangle 15"/>
          <p:cNvSpPr/>
          <p:nvPr/>
        </p:nvSpPr>
        <p:spPr>
          <a:xfrm>
            <a:off x="7533951" y="1889918"/>
            <a:ext cx="1944315" cy="1198661"/>
          </a:xfrm>
          <a:prstGeom prst="rect">
            <a:avLst/>
          </a:prstGeom>
        </p:spPr>
        <p:txBody>
          <a:bodyPr wrap="none" lIns="0">
            <a:spAutoFit/>
          </a:bodyPr>
          <a:lstStyle/>
          <a:p>
            <a:pPr>
              <a:lnSpc>
                <a:spcPct val="50000"/>
              </a:lnSpc>
            </a:pPr>
            <a:r>
              <a:rPr lang="de-DE" sz="1400" dirty="0" err="1">
                <a:solidFill>
                  <a:schemeClr val="bg1"/>
                </a:solidFill>
              </a:rPr>
              <a:t>with</a:t>
            </a:r>
            <a:r>
              <a:rPr lang="de-DE" sz="1400" dirty="0">
                <a:solidFill>
                  <a:schemeClr val="bg1"/>
                </a:solidFill>
              </a:rPr>
              <a:t>  an </a:t>
            </a:r>
            <a:r>
              <a:rPr lang="de-DE" sz="1400" dirty="0" err="1">
                <a:solidFill>
                  <a:schemeClr val="bg1"/>
                </a:solidFill>
              </a:rPr>
              <a:t>average</a:t>
            </a:r>
            <a:r>
              <a:rPr lang="de-DE" sz="1400" dirty="0">
                <a:solidFill>
                  <a:schemeClr val="bg1"/>
                </a:solidFill>
              </a:rPr>
              <a:t> </a:t>
            </a:r>
            <a:r>
              <a:rPr lang="de-DE" sz="1400" dirty="0" err="1">
                <a:solidFill>
                  <a:schemeClr val="bg1"/>
                </a:solidFill>
              </a:rPr>
              <a:t>age</a:t>
            </a:r>
            <a:r>
              <a:rPr lang="de-DE" sz="1400" dirty="0">
                <a:solidFill>
                  <a:schemeClr val="bg1"/>
                </a:solidFill>
              </a:rPr>
              <a:t> </a:t>
            </a:r>
            <a:r>
              <a:rPr lang="de-DE" sz="1400" dirty="0" err="1">
                <a:solidFill>
                  <a:schemeClr val="bg1"/>
                </a:solidFill>
              </a:rPr>
              <a:t>of</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38</a:t>
            </a:r>
          </a:p>
          <a:p>
            <a:pPr>
              <a:lnSpc>
                <a:spcPct val="50000"/>
              </a:lnSpc>
            </a:pPr>
            <a:r>
              <a:rPr lang="de-DE" sz="1400" dirty="0" err="1">
                <a:solidFill>
                  <a:schemeClr val="bg1"/>
                </a:solidFill>
              </a:rPr>
              <a:t>years</a:t>
            </a:r>
            <a:endParaRPr lang="de-DE" sz="1400" dirty="0">
              <a:solidFill>
                <a:schemeClr val="bg1"/>
              </a:solidFill>
            </a:endParaRPr>
          </a:p>
        </p:txBody>
      </p:sp>
      <p:sp>
        <p:nvSpPr>
          <p:cNvPr id="12" name="Rectangle 11"/>
          <p:cNvSpPr/>
          <p:nvPr/>
        </p:nvSpPr>
        <p:spPr>
          <a:xfrm>
            <a:off x="3598354" y="4794137"/>
            <a:ext cx="1854354" cy="1198661"/>
          </a:xfrm>
          <a:prstGeom prst="rect">
            <a:avLst/>
          </a:prstGeom>
        </p:spPr>
        <p:txBody>
          <a:bodyPr wrap="none" lIns="0">
            <a:spAutoFit/>
          </a:bodyPr>
          <a:lstStyle/>
          <a:p>
            <a:pPr>
              <a:lnSpc>
                <a:spcPct val="50000"/>
              </a:lnSpc>
            </a:pPr>
            <a:r>
              <a:rPr lang="de-DE" sz="1400" dirty="0" err="1">
                <a:solidFill>
                  <a:schemeClr val="bg1"/>
                </a:solidFill>
              </a:rPr>
              <a:t>working</a:t>
            </a:r>
            <a:r>
              <a:rPr lang="de-DE" sz="1400" dirty="0">
                <a:solidFill>
                  <a:schemeClr val="bg1"/>
                </a:solidFill>
              </a:rPr>
              <a:t> on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100</a:t>
            </a:r>
            <a:br>
              <a:rPr lang="de-DE" sz="8000" b="1" dirty="0">
                <a:solidFill>
                  <a:schemeClr val="bg1"/>
                </a:solidFill>
              </a:rPr>
            </a:br>
            <a:r>
              <a:rPr lang="de-DE" sz="1400" dirty="0">
                <a:solidFill>
                  <a:schemeClr val="bg1"/>
                </a:solidFill>
              </a:rPr>
              <a:t>projects every year</a:t>
            </a:r>
          </a:p>
        </p:txBody>
      </p:sp>
      <p:sp>
        <p:nvSpPr>
          <p:cNvPr id="11" name="Rectangle 10"/>
          <p:cNvSpPr/>
          <p:nvPr/>
        </p:nvSpPr>
        <p:spPr>
          <a:xfrm>
            <a:off x="7533951" y="4916741"/>
            <a:ext cx="1580754" cy="1198661"/>
          </a:xfrm>
          <a:prstGeom prst="rect">
            <a:avLst/>
          </a:prstGeom>
        </p:spPr>
        <p:txBody>
          <a:bodyPr wrap="none" lIns="0" anchor="t">
            <a:spAutoFit/>
          </a:bodyPr>
          <a:lstStyle/>
          <a:p>
            <a:pPr>
              <a:lnSpc>
                <a:spcPct val="50000"/>
              </a:lnSpc>
            </a:pPr>
            <a:r>
              <a:rPr lang="de-DE" sz="1400" dirty="0" err="1">
                <a:solidFill>
                  <a:schemeClr val="bg1"/>
                </a:solidFill>
              </a:rPr>
              <a:t>for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12</a:t>
            </a:r>
            <a:br>
              <a:rPr lang="de-DE" sz="1200" dirty="0">
                <a:solidFill>
                  <a:schemeClr val="bg1"/>
                </a:solidFill>
              </a:rPr>
            </a:br>
            <a:r>
              <a:rPr lang="de-DE" sz="1400" dirty="0">
                <a:solidFill>
                  <a:schemeClr val="bg1"/>
                </a:solidFill>
              </a:rPr>
              <a:t>different industries</a:t>
            </a:r>
          </a:p>
        </p:txBody>
      </p:sp>
      <p:sp>
        <p:nvSpPr>
          <p:cNvPr id="15" name="Rectangle 14"/>
          <p:cNvSpPr/>
          <p:nvPr/>
        </p:nvSpPr>
        <p:spPr>
          <a:xfrm>
            <a:off x="3598354" y="3309980"/>
            <a:ext cx="1336328" cy="1198661"/>
          </a:xfrm>
          <a:prstGeom prst="rect">
            <a:avLst/>
          </a:prstGeom>
        </p:spPr>
        <p:txBody>
          <a:bodyPr wrap="none" lIns="0">
            <a:spAutoFit/>
          </a:bodyPr>
          <a:lstStyle/>
          <a:p>
            <a:pPr>
              <a:lnSpc>
                <a:spcPct val="50000"/>
              </a:lnSpc>
            </a:pPr>
            <a:r>
              <a:rPr lang="de-DE" sz="1400" dirty="0" err="1">
                <a:solidFill>
                  <a:schemeClr val="bg1"/>
                </a:solidFill>
              </a:rPr>
              <a:t>from</a:t>
            </a:r>
            <a:r>
              <a:rPr lang="de-DE" sz="1400" dirty="0">
                <a:solidFill>
                  <a:schemeClr val="bg1"/>
                </a:solidFill>
              </a:rPr>
              <a:t>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30</a:t>
            </a:r>
            <a:br>
              <a:rPr lang="de-DE" sz="7200" b="1" dirty="0">
                <a:solidFill>
                  <a:schemeClr val="bg1"/>
                </a:solidFill>
              </a:rPr>
            </a:br>
            <a:r>
              <a:rPr lang="de-DE" sz="1400" dirty="0">
                <a:solidFill>
                  <a:schemeClr val="bg1"/>
                </a:solidFill>
              </a:rPr>
              <a:t>countries</a:t>
            </a:r>
          </a:p>
        </p:txBody>
      </p:sp>
      <p:sp>
        <p:nvSpPr>
          <p:cNvPr id="132" name="Freeform 1961">
            <a:extLst>
              <a:ext uri="{FF2B5EF4-FFF2-40B4-BE49-F238E27FC236}">
                <a16:creationId xmlns:a16="http://schemas.microsoft.com/office/drawing/2014/main" id="{2025DD83-AFCA-4FA1-8297-EDC4484E07DE}"/>
              </a:ext>
            </a:extLst>
          </p:cNvPr>
          <p:cNvSpPr>
            <a:spLocks noEditPoints="1"/>
          </p:cNvSpPr>
          <p:nvPr/>
        </p:nvSpPr>
        <p:spPr bwMode="auto">
          <a:xfrm>
            <a:off x="2783632" y="2188033"/>
            <a:ext cx="744407" cy="631574"/>
          </a:xfrm>
          <a:custGeom>
            <a:avLst/>
            <a:gdLst>
              <a:gd name="T0" fmla="*/ 131 w 261"/>
              <a:gd name="T1" fmla="*/ 139 h 224"/>
              <a:gd name="T2" fmla="*/ 72 w 261"/>
              <a:gd name="T3" fmla="*/ 64 h 224"/>
              <a:gd name="T4" fmla="*/ 131 w 261"/>
              <a:gd name="T5" fmla="*/ 0 h 224"/>
              <a:gd name="T6" fmla="*/ 189 w 261"/>
              <a:gd name="T7" fmla="*/ 64 h 224"/>
              <a:gd name="T8" fmla="*/ 131 w 261"/>
              <a:gd name="T9" fmla="*/ 139 h 224"/>
              <a:gd name="T10" fmla="*/ 96 w 261"/>
              <a:gd name="T11" fmla="*/ 128 h 224"/>
              <a:gd name="T12" fmla="*/ 14 w 261"/>
              <a:gd name="T13" fmla="*/ 174 h 224"/>
              <a:gd name="T14" fmla="*/ 3 w 261"/>
              <a:gd name="T15" fmla="*/ 224 h 224"/>
              <a:gd name="T16" fmla="*/ 258 w 261"/>
              <a:gd name="T17" fmla="*/ 224 h 224"/>
              <a:gd name="T18" fmla="*/ 248 w 261"/>
              <a:gd name="T19" fmla="*/ 174 h 224"/>
              <a:gd name="T20" fmla="*/ 166 w 261"/>
              <a:gd name="T21" fmla="*/ 1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131" y="139"/>
                </a:moveTo>
                <a:cubicBezTo>
                  <a:pt x="95" y="139"/>
                  <a:pt x="72" y="105"/>
                  <a:pt x="72" y="64"/>
                </a:cubicBezTo>
                <a:cubicBezTo>
                  <a:pt x="72" y="23"/>
                  <a:pt x="84" y="0"/>
                  <a:pt x="131" y="0"/>
                </a:cubicBezTo>
                <a:cubicBezTo>
                  <a:pt x="178" y="0"/>
                  <a:pt x="189" y="23"/>
                  <a:pt x="189" y="64"/>
                </a:cubicBezTo>
                <a:cubicBezTo>
                  <a:pt x="189" y="105"/>
                  <a:pt x="166" y="139"/>
                  <a:pt x="131" y="139"/>
                </a:cubicBezTo>
                <a:close/>
                <a:moveTo>
                  <a:pt x="96" y="128"/>
                </a:moveTo>
                <a:cubicBezTo>
                  <a:pt x="96" y="128"/>
                  <a:pt x="31" y="157"/>
                  <a:pt x="14" y="174"/>
                </a:cubicBezTo>
                <a:cubicBezTo>
                  <a:pt x="0" y="188"/>
                  <a:pt x="3" y="209"/>
                  <a:pt x="3" y="224"/>
                </a:cubicBezTo>
                <a:cubicBezTo>
                  <a:pt x="258" y="224"/>
                  <a:pt x="258" y="224"/>
                  <a:pt x="258" y="224"/>
                </a:cubicBezTo>
                <a:cubicBezTo>
                  <a:pt x="259" y="209"/>
                  <a:pt x="261" y="188"/>
                  <a:pt x="248" y="174"/>
                </a:cubicBezTo>
                <a:cubicBezTo>
                  <a:pt x="230" y="157"/>
                  <a:pt x="166" y="128"/>
                  <a:pt x="166" y="128"/>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a16="http://schemas.microsoft.com/office/drawing/2014/main" id="{3294811E-4468-442B-BC98-5163D2905A85}"/>
              </a:ext>
            </a:extLst>
          </p:cNvPr>
          <p:cNvGrpSpPr/>
          <p:nvPr/>
        </p:nvGrpSpPr>
        <p:grpSpPr>
          <a:xfrm>
            <a:off x="6717222" y="2188894"/>
            <a:ext cx="748707" cy="600709"/>
            <a:chOff x="-1235251" y="4917210"/>
            <a:chExt cx="450533" cy="361475"/>
          </a:xfrm>
        </p:grpSpPr>
        <p:sp>
          <p:nvSpPr>
            <p:cNvPr id="134" name="Freeform 1981">
              <a:extLst>
                <a:ext uri="{FF2B5EF4-FFF2-40B4-BE49-F238E27FC236}">
                  <a16:creationId xmlns:a16="http://schemas.microsoft.com/office/drawing/2014/main" id="{67E857E7-C6AD-49A3-A98F-3BDCB286F8DE}"/>
                </a:ext>
              </a:extLst>
            </p:cNvPr>
            <p:cNvSpPr>
              <a:spLocks noEditPoints="1"/>
            </p:cNvSpPr>
            <p:nvPr/>
          </p:nvSpPr>
          <p:spPr bwMode="auto">
            <a:xfrm>
              <a:off x="-1193341" y="5108425"/>
              <a:ext cx="112633" cy="96917"/>
            </a:xfrm>
            <a:custGeom>
              <a:avLst/>
              <a:gdLst>
                <a:gd name="T0" fmla="*/ 32 w 64"/>
                <a:gd name="T1" fmla="*/ 35 h 56"/>
                <a:gd name="T2" fmla="*/ 18 w 64"/>
                <a:gd name="T3" fmla="*/ 16 h 56"/>
                <a:gd name="T4" fmla="*/ 32 w 64"/>
                <a:gd name="T5" fmla="*/ 0 h 56"/>
                <a:gd name="T6" fmla="*/ 47 w 64"/>
                <a:gd name="T7" fmla="*/ 16 h 56"/>
                <a:gd name="T8" fmla="*/ 32 w 64"/>
                <a:gd name="T9" fmla="*/ 35 h 56"/>
                <a:gd name="T10" fmla="*/ 24 w 64"/>
                <a:gd name="T11" fmla="*/ 32 h 56"/>
                <a:gd name="T12" fmla="*/ 4 w 64"/>
                <a:gd name="T13" fmla="*/ 44 h 56"/>
                <a:gd name="T14" fmla="*/ 1 w 64"/>
                <a:gd name="T15" fmla="*/ 56 h 56"/>
                <a:gd name="T16" fmla="*/ 64 w 64"/>
                <a:gd name="T17" fmla="*/ 56 h 56"/>
                <a:gd name="T18" fmla="*/ 61 w 64"/>
                <a:gd name="T19" fmla="*/ 44 h 56"/>
                <a:gd name="T20" fmla="*/ 41 w 64"/>
                <a:gd name="T21"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6">
                  <a:moveTo>
                    <a:pt x="32" y="35"/>
                  </a:moveTo>
                  <a:cubicBezTo>
                    <a:pt x="24" y="35"/>
                    <a:pt x="18" y="26"/>
                    <a:pt x="18" y="16"/>
                  </a:cubicBezTo>
                  <a:cubicBezTo>
                    <a:pt x="18" y="6"/>
                    <a:pt x="21" y="0"/>
                    <a:pt x="32" y="0"/>
                  </a:cubicBezTo>
                  <a:cubicBezTo>
                    <a:pt x="44" y="0"/>
                    <a:pt x="47" y="6"/>
                    <a:pt x="47" y="16"/>
                  </a:cubicBezTo>
                  <a:cubicBezTo>
                    <a:pt x="47" y="26"/>
                    <a:pt x="41" y="35"/>
                    <a:pt x="32" y="35"/>
                  </a:cubicBezTo>
                  <a:close/>
                  <a:moveTo>
                    <a:pt x="24" y="32"/>
                  </a:moveTo>
                  <a:cubicBezTo>
                    <a:pt x="24" y="32"/>
                    <a:pt x="8" y="39"/>
                    <a:pt x="4" y="44"/>
                  </a:cubicBezTo>
                  <a:cubicBezTo>
                    <a:pt x="0" y="47"/>
                    <a:pt x="1" y="52"/>
                    <a:pt x="1" y="56"/>
                  </a:cubicBezTo>
                  <a:cubicBezTo>
                    <a:pt x="64" y="56"/>
                    <a:pt x="64" y="56"/>
                    <a:pt x="64" y="56"/>
                  </a:cubicBezTo>
                  <a:cubicBezTo>
                    <a:pt x="64" y="52"/>
                    <a:pt x="64" y="47"/>
                    <a:pt x="61" y="44"/>
                  </a:cubicBezTo>
                  <a:cubicBezTo>
                    <a:pt x="57" y="39"/>
                    <a:pt x="41" y="32"/>
                    <a:pt x="41" y="32"/>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82">
              <a:extLst>
                <a:ext uri="{FF2B5EF4-FFF2-40B4-BE49-F238E27FC236}">
                  <a16:creationId xmlns:a16="http://schemas.microsoft.com/office/drawing/2014/main" id="{72D9BFCF-8DD2-4607-9EF9-C6B99AED40EF}"/>
                </a:ext>
              </a:extLst>
            </p:cNvPr>
            <p:cNvSpPr>
              <a:spLocks noChangeArrowheads="1"/>
            </p:cNvSpPr>
            <p:nvPr/>
          </p:nvSpPr>
          <p:spPr bwMode="auto">
            <a:xfrm>
              <a:off x="-1235251" y="4991426"/>
              <a:ext cx="450533" cy="287259"/>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983">
              <a:extLst>
                <a:ext uri="{FF2B5EF4-FFF2-40B4-BE49-F238E27FC236}">
                  <a16:creationId xmlns:a16="http://schemas.microsoft.com/office/drawing/2014/main" id="{B516037C-4AC3-40CE-8180-611BC0158D78}"/>
                </a:ext>
              </a:extLst>
            </p:cNvPr>
            <p:cNvSpPr>
              <a:spLocks noChangeArrowheads="1"/>
            </p:cNvSpPr>
            <p:nvPr/>
          </p:nvSpPr>
          <p:spPr bwMode="auto">
            <a:xfrm>
              <a:off x="-1209057" y="5059530"/>
              <a:ext cx="148432" cy="14581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984">
              <a:extLst>
                <a:ext uri="{FF2B5EF4-FFF2-40B4-BE49-F238E27FC236}">
                  <a16:creationId xmlns:a16="http://schemas.microsoft.com/office/drawing/2014/main" id="{B7E5DC1A-2727-4926-A361-2C479E5C8BEA}"/>
                </a:ext>
              </a:extLst>
            </p:cNvPr>
            <p:cNvSpPr>
              <a:spLocks noChangeShapeType="1"/>
            </p:cNvSpPr>
            <p:nvPr/>
          </p:nvSpPr>
          <p:spPr bwMode="auto">
            <a:xfrm>
              <a:off x="-980298" y="510144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985">
              <a:extLst>
                <a:ext uri="{FF2B5EF4-FFF2-40B4-BE49-F238E27FC236}">
                  <a16:creationId xmlns:a16="http://schemas.microsoft.com/office/drawing/2014/main" id="{7F3E9812-CE42-4911-BDD7-38D78C333B70}"/>
                </a:ext>
              </a:extLst>
            </p:cNvPr>
            <p:cNvSpPr>
              <a:spLocks noChangeShapeType="1"/>
            </p:cNvSpPr>
            <p:nvPr/>
          </p:nvSpPr>
          <p:spPr bwMode="auto">
            <a:xfrm>
              <a:off x="-980298" y="5138111"/>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986">
              <a:extLst>
                <a:ext uri="{FF2B5EF4-FFF2-40B4-BE49-F238E27FC236}">
                  <a16:creationId xmlns:a16="http://schemas.microsoft.com/office/drawing/2014/main" id="{25CBF655-2FB2-4F10-9867-0089BDE0C897}"/>
                </a:ext>
              </a:extLst>
            </p:cNvPr>
            <p:cNvSpPr>
              <a:spLocks noChangeShapeType="1"/>
            </p:cNvSpPr>
            <p:nvPr/>
          </p:nvSpPr>
          <p:spPr bwMode="auto">
            <a:xfrm>
              <a:off x="-980298" y="517129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87">
              <a:extLst>
                <a:ext uri="{FF2B5EF4-FFF2-40B4-BE49-F238E27FC236}">
                  <a16:creationId xmlns:a16="http://schemas.microsoft.com/office/drawing/2014/main" id="{B702F427-7086-4CFC-90F3-11F34B3FFC8F}"/>
                </a:ext>
              </a:extLst>
            </p:cNvPr>
            <p:cNvSpPr>
              <a:spLocks/>
            </p:cNvSpPr>
            <p:nvPr/>
          </p:nvSpPr>
          <p:spPr bwMode="auto">
            <a:xfrm>
              <a:off x="-1087692" y="4917210"/>
              <a:ext cx="148432" cy="72470"/>
            </a:xfrm>
            <a:custGeom>
              <a:avLst/>
              <a:gdLst>
                <a:gd name="T0" fmla="*/ 62 w 84"/>
                <a:gd name="T1" fmla="*/ 14 h 42"/>
                <a:gd name="T2" fmla="*/ 42 w 84"/>
                <a:gd name="T3" fmla="*/ 0 h 42"/>
                <a:gd name="T4" fmla="*/ 22 w 84"/>
                <a:gd name="T5" fmla="*/ 14 h 42"/>
                <a:gd name="T6" fmla="*/ 0 w 84"/>
                <a:gd name="T7" fmla="*/ 14 h 42"/>
                <a:gd name="T8" fmla="*/ 0 w 84"/>
                <a:gd name="T9" fmla="*/ 42 h 42"/>
                <a:gd name="T10" fmla="*/ 84 w 84"/>
                <a:gd name="T11" fmla="*/ 42 h 42"/>
                <a:gd name="T12" fmla="*/ 84 w 84"/>
                <a:gd name="T13" fmla="*/ 14 h 42"/>
                <a:gd name="T14" fmla="*/ 62 w 84"/>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2">
                  <a:moveTo>
                    <a:pt x="62" y="14"/>
                  </a:moveTo>
                  <a:cubicBezTo>
                    <a:pt x="59" y="5"/>
                    <a:pt x="51" y="0"/>
                    <a:pt x="42" y="0"/>
                  </a:cubicBezTo>
                  <a:cubicBezTo>
                    <a:pt x="33" y="0"/>
                    <a:pt x="25" y="5"/>
                    <a:pt x="22" y="14"/>
                  </a:cubicBezTo>
                  <a:cubicBezTo>
                    <a:pt x="0" y="14"/>
                    <a:pt x="0" y="14"/>
                    <a:pt x="0" y="14"/>
                  </a:cubicBezTo>
                  <a:cubicBezTo>
                    <a:pt x="0" y="42"/>
                    <a:pt x="0" y="42"/>
                    <a:pt x="0" y="42"/>
                  </a:cubicBezTo>
                  <a:cubicBezTo>
                    <a:pt x="84" y="42"/>
                    <a:pt x="84" y="42"/>
                    <a:pt x="84" y="42"/>
                  </a:cubicBezTo>
                  <a:cubicBezTo>
                    <a:pt x="84" y="14"/>
                    <a:pt x="84" y="14"/>
                    <a:pt x="84" y="14"/>
                  </a:cubicBezTo>
                  <a:lnTo>
                    <a:pt x="62" y="14"/>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Oval 1988">
              <a:extLst>
                <a:ext uri="{FF2B5EF4-FFF2-40B4-BE49-F238E27FC236}">
                  <a16:creationId xmlns:a16="http://schemas.microsoft.com/office/drawing/2014/main" id="{DC24243D-8DA2-4BC3-81A0-440329B76F3E}"/>
                </a:ext>
              </a:extLst>
            </p:cNvPr>
            <p:cNvSpPr>
              <a:spLocks noChangeArrowheads="1"/>
            </p:cNvSpPr>
            <p:nvPr/>
          </p:nvSpPr>
          <p:spPr bwMode="auto">
            <a:xfrm>
              <a:off x="-1025700" y="4941657"/>
              <a:ext cx="24448" cy="24448"/>
            </a:xfrm>
            <a:prstGeom prst="ellipse">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id="{9BE0590C-BE54-4EA5-B9A9-8F57F37B019C}"/>
              </a:ext>
            </a:extLst>
          </p:cNvPr>
          <p:cNvGrpSpPr/>
          <p:nvPr/>
        </p:nvGrpSpPr>
        <p:grpSpPr>
          <a:xfrm>
            <a:off x="6801322" y="5241875"/>
            <a:ext cx="580507" cy="548393"/>
            <a:chOff x="673431" y="3115380"/>
            <a:chExt cx="380586" cy="359532"/>
          </a:xfrm>
        </p:grpSpPr>
        <p:sp>
          <p:nvSpPr>
            <p:cNvPr id="143" name="Freeform 94">
              <a:extLst>
                <a:ext uri="{FF2B5EF4-FFF2-40B4-BE49-F238E27FC236}">
                  <a16:creationId xmlns:a16="http://schemas.microsoft.com/office/drawing/2014/main" id="{C9B3543B-33EA-4EBF-A33D-EB383CEAF95E}"/>
                </a:ext>
              </a:extLst>
            </p:cNvPr>
            <p:cNvSpPr>
              <a:spLocks/>
            </p:cNvSpPr>
            <p:nvPr/>
          </p:nvSpPr>
          <p:spPr bwMode="auto">
            <a:xfrm>
              <a:off x="673431" y="3164775"/>
              <a:ext cx="380586" cy="310137"/>
            </a:xfrm>
            <a:custGeom>
              <a:avLst/>
              <a:gdLst>
                <a:gd name="T0" fmla="*/ 91 w 470"/>
                <a:gd name="T1" fmla="*/ 161 h 383"/>
                <a:gd name="T2" fmla="*/ 175 w 470"/>
                <a:gd name="T3" fmla="*/ 85 h 383"/>
                <a:gd name="T4" fmla="*/ 175 w 470"/>
                <a:gd name="T5" fmla="*/ 169 h 383"/>
                <a:gd name="T6" fmla="*/ 273 w 470"/>
                <a:gd name="T7" fmla="*/ 85 h 383"/>
                <a:gd name="T8" fmla="*/ 273 w 470"/>
                <a:gd name="T9" fmla="*/ 169 h 383"/>
                <a:gd name="T10" fmla="*/ 372 w 470"/>
                <a:gd name="T11" fmla="*/ 85 h 383"/>
                <a:gd name="T12" fmla="*/ 372 w 470"/>
                <a:gd name="T13" fmla="*/ 169 h 383"/>
                <a:gd name="T14" fmla="*/ 470 w 470"/>
                <a:gd name="T15" fmla="*/ 85 h 383"/>
                <a:gd name="T16" fmla="*/ 470 w 470"/>
                <a:gd name="T17" fmla="*/ 383 h 383"/>
                <a:gd name="T18" fmla="*/ 0 w 470"/>
                <a:gd name="T19" fmla="*/ 383 h 383"/>
                <a:gd name="T20" fmla="*/ 0 w 470"/>
                <a:gd name="T21" fmla="*/ 161 h 383"/>
                <a:gd name="T22" fmla="*/ 31 w 470"/>
                <a:gd name="T23" fmla="*/ 0 h 383"/>
                <a:gd name="T24" fmla="*/ 61 w 470"/>
                <a:gd name="T25" fmla="*/ 0 h 383"/>
                <a:gd name="T26" fmla="*/ 91 w 470"/>
                <a:gd name="T27" fmla="*/ 161 h 383"/>
                <a:gd name="T28" fmla="*/ 91 w 470"/>
                <a:gd name="T29"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383">
                  <a:moveTo>
                    <a:pt x="91" y="161"/>
                  </a:moveTo>
                  <a:lnTo>
                    <a:pt x="175" y="85"/>
                  </a:lnTo>
                  <a:lnTo>
                    <a:pt x="175" y="169"/>
                  </a:lnTo>
                  <a:lnTo>
                    <a:pt x="273" y="85"/>
                  </a:lnTo>
                  <a:lnTo>
                    <a:pt x="273" y="169"/>
                  </a:lnTo>
                  <a:lnTo>
                    <a:pt x="372" y="85"/>
                  </a:lnTo>
                  <a:lnTo>
                    <a:pt x="372" y="169"/>
                  </a:lnTo>
                  <a:lnTo>
                    <a:pt x="470" y="85"/>
                  </a:lnTo>
                  <a:lnTo>
                    <a:pt x="470" y="383"/>
                  </a:lnTo>
                  <a:lnTo>
                    <a:pt x="0" y="383"/>
                  </a:lnTo>
                  <a:lnTo>
                    <a:pt x="0" y="161"/>
                  </a:lnTo>
                  <a:lnTo>
                    <a:pt x="31" y="0"/>
                  </a:lnTo>
                  <a:lnTo>
                    <a:pt x="61" y="0"/>
                  </a:lnTo>
                  <a:lnTo>
                    <a:pt x="91" y="161"/>
                  </a:lnTo>
                  <a:lnTo>
                    <a:pt x="91" y="33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a16="http://schemas.microsoft.com/office/drawing/2014/main" id="{6EEF674E-67F7-4A95-BA3C-C48079FC1B6E}"/>
                </a:ext>
              </a:extLst>
            </p:cNvPr>
            <p:cNvSpPr>
              <a:spLocks/>
            </p:cNvSpPr>
            <p:nvPr/>
          </p:nvSpPr>
          <p:spPr bwMode="auto">
            <a:xfrm>
              <a:off x="728495" y="3115380"/>
              <a:ext cx="147376" cy="25102"/>
            </a:xfrm>
            <a:custGeom>
              <a:avLst/>
              <a:gdLst>
                <a:gd name="T0" fmla="*/ 96 w 96"/>
                <a:gd name="T1" fmla="*/ 0 h 16"/>
                <a:gd name="T2" fmla="*/ 96 w 96"/>
                <a:gd name="T3" fmla="*/ 0 h 16"/>
                <a:gd name="T4" fmla="*/ 96 w 96"/>
                <a:gd name="T5" fmla="*/ 0 h 16"/>
                <a:gd name="T6" fmla="*/ 84 w 96"/>
                <a:gd name="T7" fmla="*/ 8 h 16"/>
                <a:gd name="T8" fmla="*/ 72 w 96"/>
                <a:gd name="T9" fmla="*/ 16 h 16"/>
                <a:gd name="T10" fmla="*/ 72 w 96"/>
                <a:gd name="T11" fmla="*/ 16 h 16"/>
                <a:gd name="T12" fmla="*/ 60 w 96"/>
                <a:gd name="T13" fmla="*/ 8 h 16"/>
                <a:gd name="T14" fmla="*/ 48 w 96"/>
                <a:gd name="T15" fmla="*/ 0 h 16"/>
                <a:gd name="T16" fmla="*/ 48 w 96"/>
                <a:gd name="T17" fmla="*/ 0 h 16"/>
                <a:gd name="T18" fmla="*/ 36 w 96"/>
                <a:gd name="T19" fmla="*/ 8 h 16"/>
                <a:gd name="T20" fmla="*/ 24 w 96"/>
                <a:gd name="T21" fmla="*/ 16 h 16"/>
                <a:gd name="T22" fmla="*/ 24 w 96"/>
                <a:gd name="T23" fmla="*/ 16 h 16"/>
                <a:gd name="T24" fmla="*/ 12 w 96"/>
                <a:gd name="T25" fmla="*/ 8 h 16"/>
                <a:gd name="T26" fmla="*/ 0 w 96"/>
                <a:gd name="T27" fmla="*/ 0 h 16"/>
                <a:gd name="T28" fmla="*/ 0 w 96"/>
                <a:gd name="T29" fmla="*/ 0 h 16"/>
                <a:gd name="T30" fmla="*/ 0 w 9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6">
                  <a:moveTo>
                    <a:pt x="96" y="0"/>
                  </a:moveTo>
                  <a:cubicBezTo>
                    <a:pt x="96" y="0"/>
                    <a:pt x="96" y="0"/>
                    <a:pt x="96" y="0"/>
                  </a:cubicBezTo>
                  <a:cubicBezTo>
                    <a:pt x="96" y="0"/>
                    <a:pt x="96" y="0"/>
                    <a:pt x="96" y="0"/>
                  </a:cubicBezTo>
                  <a:cubicBezTo>
                    <a:pt x="89" y="0"/>
                    <a:pt x="84" y="8"/>
                    <a:pt x="84" y="8"/>
                  </a:cubicBezTo>
                  <a:cubicBezTo>
                    <a:pt x="84" y="8"/>
                    <a:pt x="78" y="16"/>
                    <a:pt x="72" y="16"/>
                  </a:cubicBezTo>
                  <a:cubicBezTo>
                    <a:pt x="72" y="16"/>
                    <a:pt x="72" y="16"/>
                    <a:pt x="72" y="16"/>
                  </a:cubicBezTo>
                  <a:cubicBezTo>
                    <a:pt x="65" y="16"/>
                    <a:pt x="60" y="8"/>
                    <a:pt x="60" y="8"/>
                  </a:cubicBezTo>
                  <a:cubicBezTo>
                    <a:pt x="60" y="8"/>
                    <a:pt x="54" y="0"/>
                    <a:pt x="48" y="0"/>
                  </a:cubicBezTo>
                  <a:cubicBezTo>
                    <a:pt x="48" y="0"/>
                    <a:pt x="48" y="0"/>
                    <a:pt x="48" y="0"/>
                  </a:cubicBezTo>
                  <a:cubicBezTo>
                    <a:pt x="41" y="0"/>
                    <a:pt x="36" y="8"/>
                    <a:pt x="36" y="8"/>
                  </a:cubicBezTo>
                  <a:cubicBezTo>
                    <a:pt x="36" y="8"/>
                    <a:pt x="30" y="16"/>
                    <a:pt x="24" y="16"/>
                  </a:cubicBezTo>
                  <a:cubicBezTo>
                    <a:pt x="24" y="16"/>
                    <a:pt x="24" y="16"/>
                    <a:pt x="24" y="16"/>
                  </a:cubicBezTo>
                  <a:cubicBezTo>
                    <a:pt x="17" y="16"/>
                    <a:pt x="12" y="8"/>
                    <a:pt x="12" y="8"/>
                  </a:cubicBezTo>
                  <a:cubicBezTo>
                    <a:pt x="12" y="8"/>
                    <a:pt x="6" y="0"/>
                    <a:pt x="0" y="0"/>
                  </a:cubicBezTo>
                  <a:cubicBezTo>
                    <a:pt x="0" y="0"/>
                    <a:pt x="0" y="0"/>
                    <a:pt x="0" y="0"/>
                  </a:cubicBezTo>
                  <a:cubicBezTo>
                    <a:pt x="0" y="0"/>
                    <a:pt x="0" y="0"/>
                    <a:pt x="0"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96">
              <a:extLst>
                <a:ext uri="{FF2B5EF4-FFF2-40B4-BE49-F238E27FC236}">
                  <a16:creationId xmlns:a16="http://schemas.microsoft.com/office/drawing/2014/main" id="{AA2BD619-817D-4EDD-A5AD-660F43DAEE17}"/>
                </a:ext>
              </a:extLst>
            </p:cNvPr>
            <p:cNvSpPr>
              <a:spLocks noChangeShapeType="1"/>
            </p:cNvSpPr>
            <p:nvPr/>
          </p:nvSpPr>
          <p:spPr bwMode="auto">
            <a:xfrm>
              <a:off x="728495" y="3115380"/>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a16="http://schemas.microsoft.com/office/drawing/2014/main" id="{7852AFC7-BAEF-40B4-B9E4-2A33804848AF}"/>
                </a:ext>
              </a:extLst>
            </p:cNvPr>
            <p:cNvSpPr>
              <a:spLocks/>
            </p:cNvSpPr>
            <p:nvPr/>
          </p:nvSpPr>
          <p:spPr bwMode="auto">
            <a:xfrm>
              <a:off x="710680" y="3115380"/>
              <a:ext cx="17815" cy="18624"/>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98">
              <a:extLst>
                <a:ext uri="{FF2B5EF4-FFF2-40B4-BE49-F238E27FC236}">
                  <a16:creationId xmlns:a16="http://schemas.microsoft.com/office/drawing/2014/main" id="{C6655D00-F43A-4F7F-B458-B5044FC63515}"/>
                </a:ext>
              </a:extLst>
            </p:cNvPr>
            <p:cNvSpPr>
              <a:spLocks noChangeShapeType="1"/>
            </p:cNvSpPr>
            <p:nvPr/>
          </p:nvSpPr>
          <p:spPr bwMode="auto">
            <a:xfrm>
              <a:off x="710680" y="3134004"/>
              <a:ext cx="0" cy="12146"/>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9">
              <a:extLst>
                <a:ext uri="{FF2B5EF4-FFF2-40B4-BE49-F238E27FC236}">
                  <a16:creationId xmlns:a16="http://schemas.microsoft.com/office/drawing/2014/main" id="{6F23A07B-313D-4CE0-A6EC-EF75F931A40B}"/>
                </a:ext>
              </a:extLst>
            </p:cNvPr>
            <p:cNvSpPr>
              <a:spLocks noChangeArrowheads="1"/>
            </p:cNvSpPr>
            <p:nvPr/>
          </p:nvSpPr>
          <p:spPr bwMode="auto">
            <a:xfrm>
              <a:off x="790036"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00">
              <a:extLst>
                <a:ext uri="{FF2B5EF4-FFF2-40B4-BE49-F238E27FC236}">
                  <a16:creationId xmlns:a16="http://schemas.microsoft.com/office/drawing/2014/main" id="{A824A8F3-955A-432A-BC96-D1129B3AC7DA}"/>
                </a:ext>
              </a:extLst>
            </p:cNvPr>
            <p:cNvSpPr>
              <a:spLocks noChangeArrowheads="1"/>
            </p:cNvSpPr>
            <p:nvPr/>
          </p:nvSpPr>
          <p:spPr bwMode="auto">
            <a:xfrm>
              <a:off x="790036"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01">
              <a:extLst>
                <a:ext uri="{FF2B5EF4-FFF2-40B4-BE49-F238E27FC236}">
                  <a16:creationId xmlns:a16="http://schemas.microsoft.com/office/drawing/2014/main" id="{DA33F1BD-6236-4371-818F-D6ECCD1CD899}"/>
                </a:ext>
              </a:extLst>
            </p:cNvPr>
            <p:cNvSpPr>
              <a:spLocks noChangeArrowheads="1"/>
            </p:cNvSpPr>
            <p:nvPr/>
          </p:nvSpPr>
          <p:spPr bwMode="auto">
            <a:xfrm>
              <a:off x="851578"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02">
              <a:extLst>
                <a:ext uri="{FF2B5EF4-FFF2-40B4-BE49-F238E27FC236}">
                  <a16:creationId xmlns:a16="http://schemas.microsoft.com/office/drawing/2014/main" id="{3C7DBFAB-0009-4052-BBD3-771B65CE8C3D}"/>
                </a:ext>
              </a:extLst>
            </p:cNvPr>
            <p:cNvSpPr>
              <a:spLocks noChangeArrowheads="1"/>
            </p:cNvSpPr>
            <p:nvPr/>
          </p:nvSpPr>
          <p:spPr bwMode="auto">
            <a:xfrm>
              <a:off x="851578"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3">
              <a:extLst>
                <a:ext uri="{FF2B5EF4-FFF2-40B4-BE49-F238E27FC236}">
                  <a16:creationId xmlns:a16="http://schemas.microsoft.com/office/drawing/2014/main" id="{8726B90B-23D4-4566-B4B3-A00CD1C37BA5}"/>
                </a:ext>
              </a:extLst>
            </p:cNvPr>
            <p:cNvSpPr>
              <a:spLocks noChangeArrowheads="1"/>
            </p:cNvSpPr>
            <p:nvPr/>
          </p:nvSpPr>
          <p:spPr bwMode="auto">
            <a:xfrm>
              <a:off x="913119"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4">
              <a:extLst>
                <a:ext uri="{FF2B5EF4-FFF2-40B4-BE49-F238E27FC236}">
                  <a16:creationId xmlns:a16="http://schemas.microsoft.com/office/drawing/2014/main" id="{DA6343DC-0DAB-4695-A0F9-6A13305E7083}"/>
                </a:ext>
              </a:extLst>
            </p:cNvPr>
            <p:cNvSpPr>
              <a:spLocks noChangeArrowheads="1"/>
            </p:cNvSpPr>
            <p:nvPr/>
          </p:nvSpPr>
          <p:spPr bwMode="auto">
            <a:xfrm>
              <a:off x="913119"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5">
              <a:extLst>
                <a:ext uri="{FF2B5EF4-FFF2-40B4-BE49-F238E27FC236}">
                  <a16:creationId xmlns:a16="http://schemas.microsoft.com/office/drawing/2014/main" id="{66AB1F71-DAD8-47BF-960E-3C4BE53F991C}"/>
                </a:ext>
              </a:extLst>
            </p:cNvPr>
            <p:cNvSpPr>
              <a:spLocks noChangeArrowheads="1"/>
            </p:cNvSpPr>
            <p:nvPr/>
          </p:nvSpPr>
          <p:spPr bwMode="auto">
            <a:xfrm>
              <a:off x="974661"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06">
              <a:extLst>
                <a:ext uri="{FF2B5EF4-FFF2-40B4-BE49-F238E27FC236}">
                  <a16:creationId xmlns:a16="http://schemas.microsoft.com/office/drawing/2014/main" id="{1E07FCC9-51E1-4921-A9FD-6D0525F37F91}"/>
                </a:ext>
              </a:extLst>
            </p:cNvPr>
            <p:cNvSpPr>
              <a:spLocks noChangeArrowheads="1"/>
            </p:cNvSpPr>
            <p:nvPr/>
          </p:nvSpPr>
          <p:spPr bwMode="auto">
            <a:xfrm>
              <a:off x="974661"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7">
              <a:extLst>
                <a:ext uri="{FF2B5EF4-FFF2-40B4-BE49-F238E27FC236}">
                  <a16:creationId xmlns:a16="http://schemas.microsoft.com/office/drawing/2014/main" id="{F0AE1BCD-C18B-487A-9EC7-611116A6AE30}"/>
                </a:ext>
              </a:extLst>
            </p:cNvPr>
            <p:cNvSpPr>
              <a:spLocks noChangeShapeType="1"/>
            </p:cNvSpPr>
            <p:nvPr/>
          </p:nvSpPr>
          <p:spPr bwMode="auto">
            <a:xfrm>
              <a:off x="1054017" y="3450619"/>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8">
              <a:extLst>
                <a:ext uri="{FF2B5EF4-FFF2-40B4-BE49-F238E27FC236}">
                  <a16:creationId xmlns:a16="http://schemas.microsoft.com/office/drawing/2014/main" id="{B93BFF76-5623-4114-83D8-0CB57D985DE7}"/>
                </a:ext>
              </a:extLst>
            </p:cNvPr>
            <p:cNvSpPr>
              <a:spLocks noChangeShapeType="1"/>
            </p:cNvSpPr>
            <p:nvPr/>
          </p:nvSpPr>
          <p:spPr bwMode="auto">
            <a:xfrm>
              <a:off x="765743" y="3450619"/>
              <a:ext cx="269649"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a16="http://schemas.microsoft.com/office/drawing/2014/main" id="{BA84D9A0-8306-4DC5-A43C-0818EB560A7C}"/>
                </a:ext>
              </a:extLst>
            </p:cNvPr>
            <p:cNvSpPr>
              <a:spLocks/>
            </p:cNvSpPr>
            <p:nvPr/>
          </p:nvSpPr>
          <p:spPr bwMode="auto">
            <a:xfrm>
              <a:off x="673431" y="3450619"/>
              <a:ext cx="73688" cy="24293"/>
            </a:xfrm>
            <a:custGeom>
              <a:avLst/>
              <a:gdLst>
                <a:gd name="T0" fmla="*/ 91 w 91"/>
                <a:gd name="T1" fmla="*/ 30 h 30"/>
                <a:gd name="T2" fmla="*/ 91 w 91"/>
                <a:gd name="T3" fmla="*/ 0 h 30"/>
                <a:gd name="T4" fmla="*/ 0 w 91"/>
                <a:gd name="T5" fmla="*/ 0 h 30"/>
              </a:gdLst>
              <a:ahLst/>
              <a:cxnLst>
                <a:cxn ang="0">
                  <a:pos x="T0" y="T1"/>
                </a:cxn>
                <a:cxn ang="0">
                  <a:pos x="T2" y="T3"/>
                </a:cxn>
                <a:cxn ang="0">
                  <a:pos x="T4" y="T5"/>
                </a:cxn>
              </a:cxnLst>
              <a:rect l="0" t="0" r="r" b="b"/>
              <a:pathLst>
                <a:path w="91" h="30">
                  <a:moveTo>
                    <a:pt x="91" y="30"/>
                  </a:moveTo>
                  <a:lnTo>
                    <a:pt x="91" y="0"/>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553CD119-02D6-4FAB-8214-A6684E4AF8C0}"/>
              </a:ext>
            </a:extLst>
          </p:cNvPr>
          <p:cNvGrpSpPr/>
          <p:nvPr/>
        </p:nvGrpSpPr>
        <p:grpSpPr>
          <a:xfrm>
            <a:off x="2847522" y="5153337"/>
            <a:ext cx="616627" cy="480261"/>
            <a:chOff x="9892513" y="1855909"/>
            <a:chExt cx="319079" cy="289584"/>
          </a:xfrm>
        </p:grpSpPr>
        <p:sp>
          <p:nvSpPr>
            <p:cNvPr id="160" name="Freeform 24">
              <a:extLst>
                <a:ext uri="{FF2B5EF4-FFF2-40B4-BE49-F238E27FC236}">
                  <a16:creationId xmlns:a16="http://schemas.microsoft.com/office/drawing/2014/main" id="{7D56F809-A639-463D-A6E0-9EAA9228967C}"/>
                </a:ext>
              </a:extLst>
            </p:cNvPr>
            <p:cNvSpPr>
              <a:spLocks/>
            </p:cNvSpPr>
            <p:nvPr/>
          </p:nvSpPr>
          <p:spPr bwMode="auto">
            <a:xfrm>
              <a:off x="9892513" y="1905246"/>
              <a:ext cx="319079" cy="133530"/>
            </a:xfrm>
            <a:custGeom>
              <a:avLst/>
              <a:gdLst>
                <a:gd name="T0" fmla="*/ 106 w 256"/>
                <a:gd name="T1" fmla="*/ 106 h 106"/>
                <a:gd name="T2" fmla="*/ 0 w 256"/>
                <a:gd name="T3" fmla="*/ 81 h 106"/>
                <a:gd name="T4" fmla="*/ 0 w 256"/>
                <a:gd name="T5" fmla="*/ 0 h 106"/>
                <a:gd name="T6" fmla="*/ 256 w 256"/>
                <a:gd name="T7" fmla="*/ 0 h 106"/>
                <a:gd name="T8" fmla="*/ 256 w 256"/>
                <a:gd name="T9" fmla="*/ 81 h 106"/>
                <a:gd name="T10" fmla="*/ 149 w 256"/>
                <a:gd name="T11" fmla="*/ 105 h 106"/>
              </a:gdLst>
              <a:ahLst/>
              <a:cxnLst>
                <a:cxn ang="0">
                  <a:pos x="T0" y="T1"/>
                </a:cxn>
                <a:cxn ang="0">
                  <a:pos x="T2" y="T3"/>
                </a:cxn>
                <a:cxn ang="0">
                  <a:pos x="T4" y="T5"/>
                </a:cxn>
                <a:cxn ang="0">
                  <a:pos x="T6" y="T7"/>
                </a:cxn>
                <a:cxn ang="0">
                  <a:pos x="T8" y="T9"/>
                </a:cxn>
                <a:cxn ang="0">
                  <a:pos x="T10" y="T11"/>
                </a:cxn>
              </a:cxnLst>
              <a:rect l="0" t="0" r="r" b="b"/>
              <a:pathLst>
                <a:path w="256" h="106">
                  <a:moveTo>
                    <a:pt x="106" y="106"/>
                  </a:moveTo>
                  <a:cubicBezTo>
                    <a:pt x="54" y="101"/>
                    <a:pt x="0" y="81"/>
                    <a:pt x="0" y="81"/>
                  </a:cubicBezTo>
                  <a:cubicBezTo>
                    <a:pt x="0" y="0"/>
                    <a:pt x="0" y="0"/>
                    <a:pt x="0" y="0"/>
                  </a:cubicBezTo>
                  <a:cubicBezTo>
                    <a:pt x="256" y="0"/>
                    <a:pt x="256" y="0"/>
                    <a:pt x="256" y="0"/>
                  </a:cubicBezTo>
                  <a:cubicBezTo>
                    <a:pt x="256" y="81"/>
                    <a:pt x="256" y="81"/>
                    <a:pt x="256" y="81"/>
                  </a:cubicBezTo>
                  <a:cubicBezTo>
                    <a:pt x="256" y="81"/>
                    <a:pt x="206" y="100"/>
                    <a:pt x="149" y="105"/>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a16="http://schemas.microsoft.com/office/drawing/2014/main" id="{FE289314-E84E-4D64-9696-008061F5EFDA}"/>
                </a:ext>
              </a:extLst>
            </p:cNvPr>
            <p:cNvSpPr>
              <a:spLocks/>
            </p:cNvSpPr>
            <p:nvPr/>
          </p:nvSpPr>
          <p:spPr bwMode="auto">
            <a:xfrm>
              <a:off x="9905920" y="2009818"/>
              <a:ext cx="291729" cy="135675"/>
            </a:xfrm>
            <a:custGeom>
              <a:avLst/>
              <a:gdLst>
                <a:gd name="T0" fmla="*/ 544 w 544"/>
                <a:gd name="T1" fmla="*/ 0 h 253"/>
                <a:gd name="T2" fmla="*/ 544 w 544"/>
                <a:gd name="T3" fmla="*/ 253 h 253"/>
                <a:gd name="T4" fmla="*/ 0 w 544"/>
                <a:gd name="T5" fmla="*/ 253 h 253"/>
                <a:gd name="T6" fmla="*/ 0 w 544"/>
                <a:gd name="T7" fmla="*/ 0 h 253"/>
              </a:gdLst>
              <a:ahLst/>
              <a:cxnLst>
                <a:cxn ang="0">
                  <a:pos x="T0" y="T1"/>
                </a:cxn>
                <a:cxn ang="0">
                  <a:pos x="T2" y="T3"/>
                </a:cxn>
                <a:cxn ang="0">
                  <a:pos x="T4" y="T5"/>
                </a:cxn>
                <a:cxn ang="0">
                  <a:pos x="T6" y="T7"/>
                </a:cxn>
              </a:cxnLst>
              <a:rect l="0" t="0" r="r" b="b"/>
              <a:pathLst>
                <a:path w="544" h="253">
                  <a:moveTo>
                    <a:pt x="544" y="0"/>
                  </a:moveTo>
                  <a:lnTo>
                    <a:pt x="544" y="253"/>
                  </a:lnTo>
                  <a:lnTo>
                    <a:pt x="0" y="253"/>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a:extLst>
                <a:ext uri="{FF2B5EF4-FFF2-40B4-BE49-F238E27FC236}">
                  <a16:creationId xmlns:a16="http://schemas.microsoft.com/office/drawing/2014/main" id="{06DA0290-6C4F-48DF-920A-8DE780740B0B}"/>
                </a:ext>
              </a:extLst>
            </p:cNvPr>
            <p:cNvSpPr>
              <a:spLocks/>
            </p:cNvSpPr>
            <p:nvPr/>
          </p:nvSpPr>
          <p:spPr bwMode="auto">
            <a:xfrm>
              <a:off x="10024435" y="2017325"/>
              <a:ext cx="53627" cy="42901"/>
            </a:xfrm>
            <a:custGeom>
              <a:avLst/>
              <a:gdLst>
                <a:gd name="T0" fmla="*/ 43 w 43"/>
                <a:gd name="T1" fmla="*/ 26 h 34"/>
                <a:gd name="T2" fmla="*/ 35 w 43"/>
                <a:gd name="T3" fmla="*/ 34 h 34"/>
                <a:gd name="T4" fmla="*/ 9 w 43"/>
                <a:gd name="T5" fmla="*/ 34 h 34"/>
                <a:gd name="T6" fmla="*/ 0 w 43"/>
                <a:gd name="T7" fmla="*/ 26 h 34"/>
                <a:gd name="T8" fmla="*/ 0 w 43"/>
                <a:gd name="T9" fmla="*/ 8 h 34"/>
                <a:gd name="T10" fmla="*/ 9 w 43"/>
                <a:gd name="T11" fmla="*/ 0 h 34"/>
                <a:gd name="T12" fmla="*/ 35 w 43"/>
                <a:gd name="T13" fmla="*/ 0 h 34"/>
                <a:gd name="T14" fmla="*/ 43 w 43"/>
                <a:gd name="T15" fmla="*/ 8 h 34"/>
                <a:gd name="T16" fmla="*/ 43 w 43"/>
                <a:gd name="T1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43" y="26"/>
                  </a:moveTo>
                  <a:cubicBezTo>
                    <a:pt x="43" y="31"/>
                    <a:pt x="40" y="34"/>
                    <a:pt x="35" y="34"/>
                  </a:cubicBezTo>
                  <a:cubicBezTo>
                    <a:pt x="9" y="34"/>
                    <a:pt x="9" y="34"/>
                    <a:pt x="9" y="34"/>
                  </a:cubicBezTo>
                  <a:cubicBezTo>
                    <a:pt x="4" y="34"/>
                    <a:pt x="0" y="31"/>
                    <a:pt x="0" y="26"/>
                  </a:cubicBezTo>
                  <a:cubicBezTo>
                    <a:pt x="0" y="8"/>
                    <a:pt x="0" y="8"/>
                    <a:pt x="0" y="8"/>
                  </a:cubicBezTo>
                  <a:cubicBezTo>
                    <a:pt x="0" y="4"/>
                    <a:pt x="4" y="0"/>
                    <a:pt x="9" y="0"/>
                  </a:cubicBezTo>
                  <a:cubicBezTo>
                    <a:pt x="35" y="0"/>
                    <a:pt x="35" y="0"/>
                    <a:pt x="35" y="0"/>
                  </a:cubicBezTo>
                  <a:cubicBezTo>
                    <a:pt x="40" y="0"/>
                    <a:pt x="43" y="4"/>
                    <a:pt x="43" y="8"/>
                  </a:cubicBezTo>
                  <a:lnTo>
                    <a:pt x="43" y="26"/>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a:extLst>
                <a:ext uri="{FF2B5EF4-FFF2-40B4-BE49-F238E27FC236}">
                  <a16:creationId xmlns:a16="http://schemas.microsoft.com/office/drawing/2014/main" id="{9B1A538F-4F0A-4C52-A990-8E0C3C620EAA}"/>
                </a:ext>
              </a:extLst>
            </p:cNvPr>
            <p:cNvSpPr>
              <a:spLocks/>
            </p:cNvSpPr>
            <p:nvPr/>
          </p:nvSpPr>
          <p:spPr bwMode="auto">
            <a:xfrm>
              <a:off x="10000839" y="1855909"/>
              <a:ext cx="102427" cy="49337"/>
            </a:xfrm>
            <a:custGeom>
              <a:avLst/>
              <a:gdLst>
                <a:gd name="T0" fmla="*/ 0 w 82"/>
                <a:gd name="T1" fmla="*/ 39 h 39"/>
                <a:gd name="T2" fmla="*/ 0 w 82"/>
                <a:gd name="T3" fmla="*/ 13 h 39"/>
                <a:gd name="T4" fmla="*/ 13 w 82"/>
                <a:gd name="T5" fmla="*/ 0 h 39"/>
                <a:gd name="T6" fmla="*/ 69 w 82"/>
                <a:gd name="T7" fmla="*/ 0 h 39"/>
                <a:gd name="T8" fmla="*/ 82 w 82"/>
                <a:gd name="T9" fmla="*/ 13 h 39"/>
                <a:gd name="T10" fmla="*/ 82 w 82"/>
                <a:gd name="T11" fmla="*/ 39 h 39"/>
              </a:gdLst>
              <a:ahLst/>
              <a:cxnLst>
                <a:cxn ang="0">
                  <a:pos x="T0" y="T1"/>
                </a:cxn>
                <a:cxn ang="0">
                  <a:pos x="T2" y="T3"/>
                </a:cxn>
                <a:cxn ang="0">
                  <a:pos x="T4" y="T5"/>
                </a:cxn>
                <a:cxn ang="0">
                  <a:pos x="T6" y="T7"/>
                </a:cxn>
                <a:cxn ang="0">
                  <a:pos x="T8" y="T9"/>
                </a:cxn>
                <a:cxn ang="0">
                  <a:pos x="T10" y="T11"/>
                </a:cxn>
              </a:cxnLst>
              <a:rect l="0" t="0" r="r" b="b"/>
              <a:pathLst>
                <a:path w="82" h="39">
                  <a:moveTo>
                    <a:pt x="0" y="39"/>
                  </a:moveTo>
                  <a:cubicBezTo>
                    <a:pt x="0" y="13"/>
                    <a:pt x="0" y="13"/>
                    <a:pt x="0" y="13"/>
                  </a:cubicBezTo>
                  <a:cubicBezTo>
                    <a:pt x="0" y="6"/>
                    <a:pt x="6" y="0"/>
                    <a:pt x="13" y="0"/>
                  </a:cubicBezTo>
                  <a:cubicBezTo>
                    <a:pt x="69" y="0"/>
                    <a:pt x="69" y="0"/>
                    <a:pt x="69" y="0"/>
                  </a:cubicBezTo>
                  <a:cubicBezTo>
                    <a:pt x="76" y="0"/>
                    <a:pt x="82" y="6"/>
                    <a:pt x="82" y="13"/>
                  </a:cubicBezTo>
                  <a:cubicBezTo>
                    <a:pt x="82" y="39"/>
                    <a:pt x="82" y="39"/>
                    <a:pt x="82" y="39"/>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a16="http://schemas.microsoft.com/office/drawing/2014/main" id="{1585FC3A-6496-4011-AD04-558BEF67324B}"/>
              </a:ext>
            </a:extLst>
          </p:cNvPr>
          <p:cNvGrpSpPr/>
          <p:nvPr/>
        </p:nvGrpSpPr>
        <p:grpSpPr>
          <a:xfrm>
            <a:off x="2853476" y="3609986"/>
            <a:ext cx="604718" cy="598648"/>
            <a:chOff x="-1057680" y="6874461"/>
            <a:chExt cx="330554" cy="327235"/>
          </a:xfrm>
        </p:grpSpPr>
        <p:sp>
          <p:nvSpPr>
            <p:cNvPr id="165" name="Freeform 1955">
              <a:extLst>
                <a:ext uri="{FF2B5EF4-FFF2-40B4-BE49-F238E27FC236}">
                  <a16:creationId xmlns:a16="http://schemas.microsoft.com/office/drawing/2014/main" id="{D870E946-5C2E-4EC0-9BF0-A2C5AF17687B}"/>
                </a:ext>
              </a:extLst>
            </p:cNvPr>
            <p:cNvSpPr>
              <a:spLocks/>
            </p:cNvSpPr>
            <p:nvPr/>
          </p:nvSpPr>
          <p:spPr bwMode="auto">
            <a:xfrm>
              <a:off x="-1057680" y="6874461"/>
              <a:ext cx="330554" cy="327235"/>
            </a:xfrm>
            <a:custGeom>
              <a:avLst/>
              <a:gdLst>
                <a:gd name="T0" fmla="*/ 256 w 256"/>
                <a:gd name="T1" fmla="*/ 127 h 256"/>
                <a:gd name="T2" fmla="*/ 127 w 256"/>
                <a:gd name="T3" fmla="*/ 256 h 256"/>
                <a:gd name="T4" fmla="*/ 0 w 256"/>
                <a:gd name="T5" fmla="*/ 125 h 256"/>
                <a:gd name="T6" fmla="*/ 122 w 256"/>
                <a:gd name="T7" fmla="*/ 0 h 256"/>
                <a:gd name="T8" fmla="*/ 128 w 256"/>
                <a:gd name="T9" fmla="*/ 0 h 256"/>
                <a:gd name="T10" fmla="*/ 256 w 256"/>
                <a:gd name="T11" fmla="*/ 127 h 256"/>
              </a:gdLst>
              <a:ahLst/>
              <a:cxnLst>
                <a:cxn ang="0">
                  <a:pos x="T0" y="T1"/>
                </a:cxn>
                <a:cxn ang="0">
                  <a:pos x="T2" y="T3"/>
                </a:cxn>
                <a:cxn ang="0">
                  <a:pos x="T4" y="T5"/>
                </a:cxn>
                <a:cxn ang="0">
                  <a:pos x="T6" y="T7"/>
                </a:cxn>
                <a:cxn ang="0">
                  <a:pos x="T8" y="T9"/>
                </a:cxn>
                <a:cxn ang="0">
                  <a:pos x="T10" y="T11"/>
                </a:cxn>
              </a:cxnLst>
              <a:rect l="0" t="0" r="r" b="b"/>
              <a:pathLst>
                <a:path w="256" h="256">
                  <a:moveTo>
                    <a:pt x="256" y="127"/>
                  </a:moveTo>
                  <a:cubicBezTo>
                    <a:pt x="256" y="198"/>
                    <a:pt x="198" y="256"/>
                    <a:pt x="127" y="256"/>
                  </a:cubicBezTo>
                  <a:cubicBezTo>
                    <a:pt x="57" y="256"/>
                    <a:pt x="0" y="196"/>
                    <a:pt x="0" y="125"/>
                  </a:cubicBezTo>
                  <a:cubicBezTo>
                    <a:pt x="0" y="56"/>
                    <a:pt x="54" y="3"/>
                    <a:pt x="122" y="0"/>
                  </a:cubicBezTo>
                  <a:cubicBezTo>
                    <a:pt x="124" y="0"/>
                    <a:pt x="126" y="0"/>
                    <a:pt x="128" y="0"/>
                  </a:cubicBezTo>
                  <a:cubicBezTo>
                    <a:pt x="199" y="0"/>
                    <a:pt x="256" y="56"/>
                    <a:pt x="256" y="127"/>
                  </a:cubicBez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56">
              <a:extLst>
                <a:ext uri="{FF2B5EF4-FFF2-40B4-BE49-F238E27FC236}">
                  <a16:creationId xmlns:a16="http://schemas.microsoft.com/office/drawing/2014/main" id="{4E82A959-87A8-4218-8261-4260296CD491}"/>
                </a:ext>
              </a:extLst>
            </p:cNvPr>
            <p:cNvSpPr>
              <a:spLocks/>
            </p:cNvSpPr>
            <p:nvPr/>
          </p:nvSpPr>
          <p:spPr bwMode="auto">
            <a:xfrm>
              <a:off x="-986658" y="6874461"/>
              <a:ext cx="86289" cy="327235"/>
            </a:xfrm>
            <a:custGeom>
              <a:avLst/>
              <a:gdLst>
                <a:gd name="T0" fmla="*/ 67 w 67"/>
                <a:gd name="T1" fmla="*/ 0 h 256"/>
                <a:gd name="T2" fmla="*/ 67 w 67"/>
                <a:gd name="T3" fmla="*/ 256 h 256"/>
              </a:gdLst>
              <a:ahLst/>
              <a:cxnLst>
                <a:cxn ang="0">
                  <a:pos x="T0" y="T1"/>
                </a:cxn>
                <a:cxn ang="0">
                  <a:pos x="T2" y="T3"/>
                </a:cxn>
              </a:cxnLst>
              <a:rect l="0" t="0" r="r" b="b"/>
              <a:pathLst>
                <a:path w="67" h="256">
                  <a:moveTo>
                    <a:pt x="67" y="0"/>
                  </a:moveTo>
                  <a:cubicBezTo>
                    <a:pt x="0" y="72"/>
                    <a:pt x="0" y="167"/>
                    <a:pt x="67"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7">
              <a:extLst>
                <a:ext uri="{FF2B5EF4-FFF2-40B4-BE49-F238E27FC236}">
                  <a16:creationId xmlns:a16="http://schemas.microsoft.com/office/drawing/2014/main" id="{F6B6C948-C891-4B6A-8025-2CEFBA060A1C}"/>
                </a:ext>
              </a:extLst>
            </p:cNvPr>
            <p:cNvSpPr>
              <a:spLocks/>
            </p:cNvSpPr>
            <p:nvPr/>
          </p:nvSpPr>
          <p:spPr bwMode="auto">
            <a:xfrm>
              <a:off x="-885766" y="6874461"/>
              <a:ext cx="86289" cy="327235"/>
            </a:xfrm>
            <a:custGeom>
              <a:avLst/>
              <a:gdLst>
                <a:gd name="T0" fmla="*/ 0 w 67"/>
                <a:gd name="T1" fmla="*/ 0 h 256"/>
                <a:gd name="T2" fmla="*/ 0 w 67"/>
                <a:gd name="T3" fmla="*/ 256 h 256"/>
              </a:gdLst>
              <a:ahLst/>
              <a:cxnLst>
                <a:cxn ang="0">
                  <a:pos x="T0" y="T1"/>
                </a:cxn>
                <a:cxn ang="0">
                  <a:pos x="T2" y="T3"/>
                </a:cxn>
              </a:cxnLst>
              <a:rect l="0" t="0" r="r" b="b"/>
              <a:pathLst>
                <a:path w="67" h="256">
                  <a:moveTo>
                    <a:pt x="0" y="0"/>
                  </a:moveTo>
                  <a:cubicBezTo>
                    <a:pt x="67" y="72"/>
                    <a:pt x="67" y="167"/>
                    <a:pt x="0"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958">
              <a:extLst>
                <a:ext uri="{FF2B5EF4-FFF2-40B4-BE49-F238E27FC236}">
                  <a16:creationId xmlns:a16="http://schemas.microsoft.com/office/drawing/2014/main" id="{A252CB28-B4B6-4FBA-9C62-EE9A9027EB97}"/>
                </a:ext>
              </a:extLst>
            </p:cNvPr>
            <p:cNvSpPr>
              <a:spLocks noChangeShapeType="1"/>
            </p:cNvSpPr>
            <p:nvPr/>
          </p:nvSpPr>
          <p:spPr bwMode="auto">
            <a:xfrm>
              <a:off x="-1033121" y="7122709"/>
              <a:ext cx="281436"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959">
              <a:extLst>
                <a:ext uri="{FF2B5EF4-FFF2-40B4-BE49-F238E27FC236}">
                  <a16:creationId xmlns:a16="http://schemas.microsoft.com/office/drawing/2014/main" id="{A016E200-956E-4A42-A341-978B3A6DA899}"/>
                </a:ext>
              </a:extLst>
            </p:cNvPr>
            <p:cNvSpPr>
              <a:spLocks noChangeShapeType="1"/>
            </p:cNvSpPr>
            <p:nvPr/>
          </p:nvSpPr>
          <p:spPr bwMode="auto">
            <a:xfrm>
              <a:off x="-1034449" y="6952785"/>
              <a:ext cx="282763"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960">
              <a:extLst>
                <a:ext uri="{FF2B5EF4-FFF2-40B4-BE49-F238E27FC236}">
                  <a16:creationId xmlns:a16="http://schemas.microsoft.com/office/drawing/2014/main" id="{F6DB67FC-57C8-4780-ACCB-552EBAB999EF}"/>
                </a:ext>
              </a:extLst>
            </p:cNvPr>
            <p:cNvSpPr>
              <a:spLocks noChangeShapeType="1"/>
            </p:cNvSpPr>
            <p:nvPr/>
          </p:nvSpPr>
          <p:spPr bwMode="auto">
            <a:xfrm>
              <a:off x="-1057680" y="7037083"/>
              <a:ext cx="330554"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a16="http://schemas.microsoft.com/office/drawing/2014/main" id="{C0D67D2E-5B46-4CFF-8E12-7A691FF81D5E}"/>
              </a:ext>
            </a:extLst>
          </p:cNvPr>
          <p:cNvGrpSpPr/>
          <p:nvPr/>
        </p:nvGrpSpPr>
        <p:grpSpPr>
          <a:xfrm>
            <a:off x="6766879" y="3593814"/>
            <a:ext cx="649392" cy="710274"/>
            <a:chOff x="9525" y="7287538"/>
            <a:chExt cx="711200" cy="777876"/>
          </a:xfrm>
        </p:grpSpPr>
        <p:sp>
          <p:nvSpPr>
            <p:cNvPr id="172" name="Rectangle 26">
              <a:extLst>
                <a:ext uri="{FF2B5EF4-FFF2-40B4-BE49-F238E27FC236}">
                  <a16:creationId xmlns:a16="http://schemas.microsoft.com/office/drawing/2014/main" id="{65859456-028B-43AB-94F2-86BBBC11F191}"/>
                </a:ext>
              </a:extLst>
            </p:cNvPr>
            <p:cNvSpPr>
              <a:spLocks noChangeArrowheads="1"/>
            </p:cNvSpPr>
            <p:nvPr/>
          </p:nvSpPr>
          <p:spPr bwMode="auto">
            <a:xfrm>
              <a:off x="9525" y="7287538"/>
              <a:ext cx="687388"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27">
              <a:extLst>
                <a:ext uri="{FF2B5EF4-FFF2-40B4-BE49-F238E27FC236}">
                  <a16:creationId xmlns:a16="http://schemas.microsoft.com/office/drawing/2014/main" id="{47A2F895-10E5-48C8-AFA4-74E73AC9EABB}"/>
                </a:ext>
              </a:extLst>
            </p:cNvPr>
            <p:cNvSpPr>
              <a:spLocks/>
            </p:cNvSpPr>
            <p:nvPr/>
          </p:nvSpPr>
          <p:spPr bwMode="auto">
            <a:xfrm>
              <a:off x="36513" y="7370088"/>
              <a:ext cx="315913" cy="695325"/>
            </a:xfrm>
            <a:custGeom>
              <a:avLst/>
              <a:gdLst>
                <a:gd name="T0" fmla="*/ 148 w 199"/>
                <a:gd name="T1" fmla="*/ 438 h 438"/>
                <a:gd name="T2" fmla="*/ 0 w 199"/>
                <a:gd name="T3" fmla="*/ 438 h 438"/>
                <a:gd name="T4" fmla="*/ 0 w 199"/>
                <a:gd name="T5" fmla="*/ 0 h 438"/>
                <a:gd name="T6" fmla="*/ 199 w 199"/>
                <a:gd name="T7" fmla="*/ 0 h 438"/>
                <a:gd name="T8" fmla="*/ 199 w 199"/>
                <a:gd name="T9" fmla="*/ 231 h 438"/>
              </a:gdLst>
              <a:ahLst/>
              <a:cxnLst>
                <a:cxn ang="0">
                  <a:pos x="T0" y="T1"/>
                </a:cxn>
                <a:cxn ang="0">
                  <a:pos x="T2" y="T3"/>
                </a:cxn>
                <a:cxn ang="0">
                  <a:pos x="T4" y="T5"/>
                </a:cxn>
                <a:cxn ang="0">
                  <a:pos x="T6" y="T7"/>
                </a:cxn>
                <a:cxn ang="0">
                  <a:pos x="T8" y="T9"/>
                </a:cxn>
              </a:cxnLst>
              <a:rect l="0" t="0" r="r" b="b"/>
              <a:pathLst>
                <a:path w="199" h="438">
                  <a:moveTo>
                    <a:pt x="148" y="438"/>
                  </a:moveTo>
                  <a:lnTo>
                    <a:pt x="0" y="438"/>
                  </a:lnTo>
                  <a:lnTo>
                    <a:pt x="0" y="0"/>
                  </a:lnTo>
                  <a:lnTo>
                    <a:pt x="199" y="0"/>
                  </a:lnTo>
                  <a:lnTo>
                    <a:pt x="199"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
              <a:extLst>
                <a:ext uri="{FF2B5EF4-FFF2-40B4-BE49-F238E27FC236}">
                  <a16:creationId xmlns:a16="http://schemas.microsoft.com/office/drawing/2014/main" id="{E2CA0A2A-547A-4048-882A-578FF74A0A2E}"/>
                </a:ext>
              </a:extLst>
            </p:cNvPr>
            <p:cNvSpPr>
              <a:spLocks/>
            </p:cNvSpPr>
            <p:nvPr/>
          </p:nvSpPr>
          <p:spPr bwMode="auto">
            <a:xfrm>
              <a:off x="352425" y="7370088"/>
              <a:ext cx="317500" cy="366713"/>
            </a:xfrm>
            <a:custGeom>
              <a:avLst/>
              <a:gdLst>
                <a:gd name="T0" fmla="*/ 0 w 200"/>
                <a:gd name="T1" fmla="*/ 0 h 231"/>
                <a:gd name="T2" fmla="*/ 200 w 200"/>
                <a:gd name="T3" fmla="*/ 0 h 231"/>
                <a:gd name="T4" fmla="*/ 200 w 200"/>
                <a:gd name="T5" fmla="*/ 231 h 231"/>
                <a:gd name="T6" fmla="*/ 0 w 200"/>
                <a:gd name="T7" fmla="*/ 231 h 231"/>
              </a:gdLst>
              <a:ahLst/>
              <a:cxnLst>
                <a:cxn ang="0">
                  <a:pos x="T0" y="T1"/>
                </a:cxn>
                <a:cxn ang="0">
                  <a:pos x="T2" y="T3"/>
                </a:cxn>
                <a:cxn ang="0">
                  <a:pos x="T4" y="T5"/>
                </a:cxn>
                <a:cxn ang="0">
                  <a:pos x="T6" y="T7"/>
                </a:cxn>
              </a:cxnLst>
              <a:rect l="0" t="0" r="r" b="b"/>
              <a:pathLst>
                <a:path w="200" h="231">
                  <a:moveTo>
                    <a:pt x="0" y="0"/>
                  </a:moveTo>
                  <a:lnTo>
                    <a:pt x="200" y="0"/>
                  </a:lnTo>
                  <a:lnTo>
                    <a:pt x="200" y="231"/>
                  </a:lnTo>
                  <a:lnTo>
                    <a:pt x="0"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9">
              <a:extLst>
                <a:ext uri="{FF2B5EF4-FFF2-40B4-BE49-F238E27FC236}">
                  <a16:creationId xmlns:a16="http://schemas.microsoft.com/office/drawing/2014/main" id="{1E8356E0-CAB1-421B-A9CF-075F0BCB1F45}"/>
                </a:ext>
              </a:extLst>
            </p:cNvPr>
            <p:cNvSpPr>
              <a:spLocks noChangeArrowheads="1"/>
            </p:cNvSpPr>
            <p:nvPr/>
          </p:nvSpPr>
          <p:spPr bwMode="auto">
            <a:xfrm>
              <a:off x="254000" y="7736801"/>
              <a:ext cx="466725"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0">
              <a:extLst>
                <a:ext uri="{FF2B5EF4-FFF2-40B4-BE49-F238E27FC236}">
                  <a16:creationId xmlns:a16="http://schemas.microsoft.com/office/drawing/2014/main" id="{5D2E7E66-2B43-4D84-974F-131508A6C111}"/>
                </a:ext>
              </a:extLst>
            </p:cNvPr>
            <p:cNvSpPr>
              <a:spLocks noChangeArrowheads="1"/>
            </p:cNvSpPr>
            <p:nvPr/>
          </p:nvSpPr>
          <p:spPr bwMode="auto">
            <a:xfrm>
              <a:off x="274638" y="7819351"/>
              <a:ext cx="422275" cy="2460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
              <a:extLst>
                <a:ext uri="{FF2B5EF4-FFF2-40B4-BE49-F238E27FC236}">
                  <a16:creationId xmlns:a16="http://schemas.microsoft.com/office/drawing/2014/main" id="{45B7CCE0-DCAE-4FDC-A443-0F1C020EB380}"/>
                </a:ext>
              </a:extLst>
            </p:cNvPr>
            <p:cNvSpPr>
              <a:spLocks noChangeArrowheads="1"/>
            </p:cNvSpPr>
            <p:nvPr/>
          </p:nvSpPr>
          <p:spPr bwMode="auto">
            <a:xfrm>
              <a:off x="392113" y="7908251"/>
              <a:ext cx="201613" cy="1571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32">
              <a:extLst>
                <a:ext uri="{FF2B5EF4-FFF2-40B4-BE49-F238E27FC236}">
                  <a16:creationId xmlns:a16="http://schemas.microsoft.com/office/drawing/2014/main" id="{37E9AE65-71C1-4026-BFBE-B5B3501FC3E3}"/>
                </a:ext>
              </a:extLst>
            </p:cNvPr>
            <p:cNvSpPr>
              <a:spLocks noChangeShapeType="1"/>
            </p:cNvSpPr>
            <p:nvPr/>
          </p:nvSpPr>
          <p:spPr bwMode="auto">
            <a:xfrm>
              <a:off x="485775" y="7908251"/>
              <a:ext cx="0" cy="157163"/>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33">
              <a:extLst>
                <a:ext uri="{FF2B5EF4-FFF2-40B4-BE49-F238E27FC236}">
                  <a16:creationId xmlns:a16="http://schemas.microsoft.com/office/drawing/2014/main" id="{2A194CD1-8D13-4726-8FDC-D612C83E4CC5}"/>
                </a:ext>
              </a:extLst>
            </p:cNvPr>
            <p:cNvSpPr>
              <a:spLocks noChangeShapeType="1"/>
            </p:cNvSpPr>
            <p:nvPr/>
          </p:nvSpPr>
          <p:spPr bwMode="auto">
            <a:xfrm>
              <a:off x="42227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34">
              <a:extLst>
                <a:ext uri="{FF2B5EF4-FFF2-40B4-BE49-F238E27FC236}">
                  <a16:creationId xmlns:a16="http://schemas.microsoft.com/office/drawing/2014/main" id="{C53CB452-3206-4EB8-B949-7CEC3FBDDEB8}"/>
                </a:ext>
              </a:extLst>
            </p:cNvPr>
            <p:cNvSpPr>
              <a:spLocks noChangeShapeType="1"/>
            </p:cNvSpPr>
            <p:nvPr/>
          </p:nvSpPr>
          <p:spPr bwMode="auto">
            <a:xfrm>
              <a:off x="509588" y="74574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35">
              <a:extLst>
                <a:ext uri="{FF2B5EF4-FFF2-40B4-BE49-F238E27FC236}">
                  <a16:creationId xmlns:a16="http://schemas.microsoft.com/office/drawing/2014/main" id="{33A20FDA-2F09-4DF0-924E-C54898F32B8E}"/>
                </a:ext>
              </a:extLst>
            </p:cNvPr>
            <p:cNvSpPr>
              <a:spLocks noChangeShapeType="1"/>
            </p:cNvSpPr>
            <p:nvPr/>
          </p:nvSpPr>
          <p:spPr bwMode="auto">
            <a:xfrm>
              <a:off x="59372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36">
              <a:extLst>
                <a:ext uri="{FF2B5EF4-FFF2-40B4-BE49-F238E27FC236}">
                  <a16:creationId xmlns:a16="http://schemas.microsoft.com/office/drawing/2014/main" id="{5AFD686C-B294-4D20-8D76-97E9B5F70B2F}"/>
                </a:ext>
              </a:extLst>
            </p:cNvPr>
            <p:cNvSpPr>
              <a:spLocks noChangeShapeType="1"/>
            </p:cNvSpPr>
            <p:nvPr/>
          </p:nvSpPr>
          <p:spPr bwMode="auto">
            <a:xfrm>
              <a:off x="42227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37">
              <a:extLst>
                <a:ext uri="{FF2B5EF4-FFF2-40B4-BE49-F238E27FC236}">
                  <a16:creationId xmlns:a16="http://schemas.microsoft.com/office/drawing/2014/main" id="{B602F4CA-CD5D-48D8-8727-D612A700D742}"/>
                </a:ext>
              </a:extLst>
            </p:cNvPr>
            <p:cNvSpPr>
              <a:spLocks noChangeShapeType="1"/>
            </p:cNvSpPr>
            <p:nvPr/>
          </p:nvSpPr>
          <p:spPr bwMode="auto">
            <a:xfrm>
              <a:off x="509588" y="760662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38">
              <a:extLst>
                <a:ext uri="{FF2B5EF4-FFF2-40B4-BE49-F238E27FC236}">
                  <a16:creationId xmlns:a16="http://schemas.microsoft.com/office/drawing/2014/main" id="{170C9E3F-0F5A-4399-9766-27E14C73C615}"/>
                </a:ext>
              </a:extLst>
            </p:cNvPr>
            <p:cNvSpPr>
              <a:spLocks noChangeShapeType="1"/>
            </p:cNvSpPr>
            <p:nvPr/>
          </p:nvSpPr>
          <p:spPr bwMode="auto">
            <a:xfrm>
              <a:off x="59372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39">
              <a:extLst>
                <a:ext uri="{FF2B5EF4-FFF2-40B4-BE49-F238E27FC236}">
                  <a16:creationId xmlns:a16="http://schemas.microsoft.com/office/drawing/2014/main" id="{9B98605C-202A-43E4-B8D6-93C53AC21ABF}"/>
                </a:ext>
              </a:extLst>
            </p:cNvPr>
            <p:cNvSpPr>
              <a:spLocks noChangeShapeType="1"/>
            </p:cNvSpPr>
            <p:nvPr/>
          </p:nvSpPr>
          <p:spPr bwMode="auto">
            <a:xfrm>
              <a:off x="10318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40">
              <a:extLst>
                <a:ext uri="{FF2B5EF4-FFF2-40B4-BE49-F238E27FC236}">
                  <a16:creationId xmlns:a16="http://schemas.microsoft.com/office/drawing/2014/main" id="{BE6FDF82-2D25-4D4A-A7EA-7B36DCAC38EB}"/>
                </a:ext>
              </a:extLst>
            </p:cNvPr>
            <p:cNvSpPr>
              <a:spLocks noChangeShapeType="1"/>
            </p:cNvSpPr>
            <p:nvPr/>
          </p:nvSpPr>
          <p:spPr bwMode="auto">
            <a:xfrm>
              <a:off x="190500"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41">
              <a:extLst>
                <a:ext uri="{FF2B5EF4-FFF2-40B4-BE49-F238E27FC236}">
                  <a16:creationId xmlns:a16="http://schemas.microsoft.com/office/drawing/2014/main" id="{365672CF-0C0D-46F9-B66E-AB50AC59821B}"/>
                </a:ext>
              </a:extLst>
            </p:cNvPr>
            <p:cNvSpPr>
              <a:spLocks noChangeShapeType="1"/>
            </p:cNvSpPr>
            <p:nvPr/>
          </p:nvSpPr>
          <p:spPr bwMode="auto">
            <a:xfrm>
              <a:off x="27463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42">
              <a:extLst>
                <a:ext uri="{FF2B5EF4-FFF2-40B4-BE49-F238E27FC236}">
                  <a16:creationId xmlns:a16="http://schemas.microsoft.com/office/drawing/2014/main" id="{89C2ABA3-AA52-427F-9837-4FB1DA888D56}"/>
                </a:ext>
              </a:extLst>
            </p:cNvPr>
            <p:cNvSpPr>
              <a:spLocks noChangeShapeType="1"/>
            </p:cNvSpPr>
            <p:nvPr/>
          </p:nvSpPr>
          <p:spPr bwMode="auto">
            <a:xfrm>
              <a:off x="10318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43">
              <a:extLst>
                <a:ext uri="{FF2B5EF4-FFF2-40B4-BE49-F238E27FC236}">
                  <a16:creationId xmlns:a16="http://schemas.microsoft.com/office/drawing/2014/main" id="{5E789FA2-2FB6-45F6-9D9B-113F064E5955}"/>
                </a:ext>
              </a:extLst>
            </p:cNvPr>
            <p:cNvSpPr>
              <a:spLocks noChangeShapeType="1"/>
            </p:cNvSpPr>
            <p:nvPr/>
          </p:nvSpPr>
          <p:spPr bwMode="auto">
            <a:xfrm>
              <a:off x="190500"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44">
              <a:extLst>
                <a:ext uri="{FF2B5EF4-FFF2-40B4-BE49-F238E27FC236}">
                  <a16:creationId xmlns:a16="http://schemas.microsoft.com/office/drawing/2014/main" id="{CC07E596-97D5-422C-9C9F-85EE0A008681}"/>
                </a:ext>
              </a:extLst>
            </p:cNvPr>
            <p:cNvSpPr>
              <a:spLocks noChangeShapeType="1"/>
            </p:cNvSpPr>
            <p:nvPr/>
          </p:nvSpPr>
          <p:spPr bwMode="auto">
            <a:xfrm>
              <a:off x="103188"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45">
              <a:extLst>
                <a:ext uri="{FF2B5EF4-FFF2-40B4-BE49-F238E27FC236}">
                  <a16:creationId xmlns:a16="http://schemas.microsoft.com/office/drawing/2014/main" id="{FCF05EA8-09AD-42AB-8CAA-998F109D650B}"/>
                </a:ext>
              </a:extLst>
            </p:cNvPr>
            <p:cNvSpPr>
              <a:spLocks noChangeShapeType="1"/>
            </p:cNvSpPr>
            <p:nvPr/>
          </p:nvSpPr>
          <p:spPr bwMode="auto">
            <a:xfrm>
              <a:off x="190500"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46">
              <a:extLst>
                <a:ext uri="{FF2B5EF4-FFF2-40B4-BE49-F238E27FC236}">
                  <a16:creationId xmlns:a16="http://schemas.microsoft.com/office/drawing/2014/main" id="{B0CCA125-44FA-4B69-9480-4FD2C4261E63}"/>
                </a:ext>
              </a:extLst>
            </p:cNvPr>
            <p:cNvSpPr>
              <a:spLocks noChangeShapeType="1"/>
            </p:cNvSpPr>
            <p:nvPr/>
          </p:nvSpPr>
          <p:spPr bwMode="auto">
            <a:xfrm>
              <a:off x="103188" y="790825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47">
              <a:extLst>
                <a:ext uri="{FF2B5EF4-FFF2-40B4-BE49-F238E27FC236}">
                  <a16:creationId xmlns:a16="http://schemas.microsoft.com/office/drawing/2014/main" id="{EE699E2B-DF60-4F77-BBC3-1CF5FF5D43FE}"/>
                </a:ext>
              </a:extLst>
            </p:cNvPr>
            <p:cNvSpPr>
              <a:spLocks noChangeShapeType="1"/>
            </p:cNvSpPr>
            <p:nvPr/>
          </p:nvSpPr>
          <p:spPr bwMode="auto">
            <a:xfrm>
              <a:off x="190500" y="790507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48">
              <a:extLst>
                <a:ext uri="{FF2B5EF4-FFF2-40B4-BE49-F238E27FC236}">
                  <a16:creationId xmlns:a16="http://schemas.microsoft.com/office/drawing/2014/main" id="{93B8FE89-4539-42E6-B5C6-4B75C3216839}"/>
                </a:ext>
              </a:extLst>
            </p:cNvPr>
            <p:cNvSpPr>
              <a:spLocks noChangeShapeType="1"/>
            </p:cNvSpPr>
            <p:nvPr/>
          </p:nvSpPr>
          <p:spPr bwMode="auto">
            <a:xfrm>
              <a:off x="27463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194">
            <a:extLst>
              <a:ext uri="{FF2B5EF4-FFF2-40B4-BE49-F238E27FC236}">
                <a16:creationId xmlns:a16="http://schemas.microsoft.com/office/drawing/2014/main" id="{56B9BB43-8DE0-4E6E-9A5C-8D54A749E956}"/>
              </a:ext>
            </a:extLst>
          </p:cNvPr>
          <p:cNvSpPr/>
          <p:nvPr/>
        </p:nvSpPr>
        <p:spPr>
          <a:xfrm>
            <a:off x="3598354" y="1904490"/>
            <a:ext cx="2214709" cy="1198661"/>
          </a:xfrm>
          <a:prstGeom prst="rect">
            <a:avLst/>
          </a:prstGeom>
        </p:spPr>
        <p:txBody>
          <a:bodyPr wrap="none" lIns="0" anchor="t">
            <a:spAutoFit/>
          </a:bodyPr>
          <a:lstStyle/>
          <a:p>
            <a:pPr>
              <a:lnSpc>
                <a:spcPct val="50000"/>
              </a:lnSpc>
            </a:pPr>
            <a:r>
              <a:rPr lang="de-DE" sz="1400" dirty="0">
                <a:solidFill>
                  <a:schemeClr val="bg1"/>
                </a:solidFill>
              </a:rPr>
              <a:t>Over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1400</a:t>
            </a:r>
            <a:br>
              <a:rPr lang="de-DE" sz="1200" dirty="0">
                <a:solidFill>
                  <a:schemeClr val="bg1"/>
                </a:solidFill>
              </a:rPr>
            </a:br>
            <a:r>
              <a:rPr lang="de-DE" sz="1400" dirty="0" err="1">
                <a:solidFill>
                  <a:schemeClr val="bg1"/>
                </a:solidFill>
              </a:rPr>
              <a:t>employees</a:t>
            </a:r>
            <a:endParaRPr lang="de-DE" sz="1400" dirty="0">
              <a:solidFill>
                <a:schemeClr val="bg1"/>
              </a:solidFill>
            </a:endParaRPr>
          </a:p>
        </p:txBody>
      </p:sp>
      <p:sp>
        <p:nvSpPr>
          <p:cNvPr id="196" name="Rectangle 195">
            <a:extLst>
              <a:ext uri="{FF2B5EF4-FFF2-40B4-BE49-F238E27FC236}">
                <a16:creationId xmlns:a16="http://schemas.microsoft.com/office/drawing/2014/main" id="{5A45FE80-DF71-432A-A34A-3120E07DB983}"/>
              </a:ext>
            </a:extLst>
          </p:cNvPr>
          <p:cNvSpPr/>
          <p:nvPr/>
        </p:nvSpPr>
        <p:spPr>
          <a:xfrm>
            <a:off x="7533951" y="3349621"/>
            <a:ext cx="1153521" cy="1184940"/>
          </a:xfrm>
          <a:prstGeom prst="rect">
            <a:avLst/>
          </a:prstGeom>
        </p:spPr>
        <p:txBody>
          <a:bodyPr wrap="none" lIns="0">
            <a:spAutoFit/>
          </a:bodyPr>
          <a:lstStyle/>
          <a:p>
            <a:pPr>
              <a:lnSpc>
                <a:spcPct val="50000"/>
              </a:lnSpc>
            </a:pPr>
            <a:r>
              <a:rPr lang="de-DE" sz="1400" dirty="0">
                <a:solidFill>
                  <a:schemeClr val="bg1"/>
                </a:solidFill>
              </a:rPr>
              <a:t>in </a:t>
            </a:r>
            <a:r>
              <a:rPr lang="de-DE" sz="1400" dirty="0" err="1">
                <a:solidFill>
                  <a:schemeClr val="bg1"/>
                </a:solidFill>
              </a:rPr>
              <a:t>worldwide</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15</a:t>
            </a:r>
            <a:br>
              <a:rPr lang="de-DE" sz="7200" b="1" dirty="0">
                <a:solidFill>
                  <a:schemeClr val="bg1"/>
                </a:solidFill>
              </a:rPr>
            </a:br>
            <a:r>
              <a:rPr lang="de-DE" sz="1400" dirty="0" err="1">
                <a:solidFill>
                  <a:schemeClr val="bg1"/>
                </a:solidFill>
              </a:rPr>
              <a:t>offices</a:t>
            </a:r>
            <a:endParaRPr lang="de-DE" sz="1400" dirty="0">
              <a:solidFill>
                <a:schemeClr val="bg1"/>
              </a:solidFill>
            </a:endParaRPr>
          </a:p>
        </p:txBody>
      </p:sp>
    </p:spTree>
    <p:extLst>
      <p:ext uri="{BB962C8B-B14F-4D97-AF65-F5344CB8AC3E}">
        <p14:creationId xmlns:p14="http://schemas.microsoft.com/office/powerpoint/2010/main" val="30381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FB5-57AB-4834-83ED-2FA91AA04EEB}"/>
              </a:ext>
            </a:extLst>
          </p:cNvPr>
          <p:cNvSpPr>
            <a:spLocks noGrp="1"/>
          </p:cNvSpPr>
          <p:nvPr>
            <p:ph type="title"/>
          </p:nvPr>
        </p:nvSpPr>
        <p:spPr/>
        <p:txBody>
          <a:bodyPr/>
          <a:lstStyle/>
          <a:p>
            <a:r>
              <a:rPr lang="de-CH" dirty="0"/>
              <a:t>The Team</a:t>
            </a:r>
            <a:endParaRPr lang="fr-CH" dirty="0"/>
          </a:p>
        </p:txBody>
      </p:sp>
      <p:sp>
        <p:nvSpPr>
          <p:cNvPr id="8" name="Slide Number Placeholder 7">
            <a:extLst>
              <a:ext uri="{FF2B5EF4-FFF2-40B4-BE49-F238E27FC236}">
                <a16:creationId xmlns:a16="http://schemas.microsoft.com/office/drawing/2014/main" id="{3E007F33-5868-4F79-B512-9A6A0476AD4D}"/>
              </a:ext>
            </a:extLst>
          </p:cNvPr>
          <p:cNvSpPr>
            <a:spLocks noGrp="1"/>
          </p:cNvSpPr>
          <p:nvPr>
            <p:ph type="sldNum" sz="quarter" idx="12"/>
          </p:nvPr>
        </p:nvSpPr>
        <p:spPr/>
        <p:txBody>
          <a:bodyPr/>
          <a:lstStyle/>
          <a:p>
            <a:fld id="{04118672-A67E-450C-B5F0-6774677CF265}" type="slidenum">
              <a:rPr lang="fr-FR" smtClean="0"/>
              <a:t>4</a:t>
            </a:fld>
            <a:endParaRPr lang="fr-FR" dirty="0"/>
          </a:p>
        </p:txBody>
      </p:sp>
      <p:graphicFrame>
        <p:nvGraphicFramePr>
          <p:cNvPr id="10" name="Content Placeholder 9">
            <a:extLst>
              <a:ext uri="{FF2B5EF4-FFF2-40B4-BE49-F238E27FC236}">
                <a16:creationId xmlns:a16="http://schemas.microsoft.com/office/drawing/2014/main" id="{28A4CB37-0EAE-47F9-93B7-1D3D2A955BFE}"/>
              </a:ext>
            </a:extLst>
          </p:cNvPr>
          <p:cNvGraphicFramePr>
            <a:graphicFrameLocks noGrp="1"/>
          </p:cNvGraphicFramePr>
          <p:nvPr>
            <p:ph idx="1"/>
            <p:extLst>
              <p:ext uri="{D42A27DB-BD31-4B8C-83A1-F6EECF244321}">
                <p14:modId xmlns:p14="http://schemas.microsoft.com/office/powerpoint/2010/main" val="446038237"/>
              </p:ext>
            </p:extLst>
          </p:nvPr>
        </p:nvGraphicFramePr>
        <p:xfrm>
          <a:off x="3359696" y="1098587"/>
          <a:ext cx="5345113" cy="511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4369-445C-4932-870B-8B563048F5D2}"/>
              </a:ext>
            </a:extLst>
          </p:cNvPr>
          <p:cNvSpPr>
            <a:spLocks noGrp="1"/>
          </p:cNvSpPr>
          <p:nvPr>
            <p:ph type="title"/>
          </p:nvPr>
        </p:nvSpPr>
        <p:spPr/>
        <p:txBody>
          <a:bodyPr/>
          <a:lstStyle/>
          <a:p>
            <a:r>
              <a:rPr lang="de-CH" dirty="0" err="1"/>
              <a:t>Let’s</a:t>
            </a:r>
            <a:r>
              <a:rPr lang="de-CH" dirty="0"/>
              <a:t> </a:t>
            </a:r>
            <a:r>
              <a:rPr lang="de-CH" dirty="0" err="1"/>
              <a:t>get</a:t>
            </a:r>
            <a:r>
              <a:rPr lang="de-CH" dirty="0"/>
              <a:t> </a:t>
            </a:r>
            <a:r>
              <a:rPr lang="de-CH" dirty="0" err="1"/>
              <a:t>to</a:t>
            </a:r>
            <a:r>
              <a:rPr lang="de-CH" dirty="0"/>
              <a:t> </a:t>
            </a:r>
            <a:r>
              <a:rPr lang="de-CH" dirty="0" err="1"/>
              <a:t>our</a:t>
            </a:r>
            <a:r>
              <a:rPr lang="de-CH" dirty="0"/>
              <a:t> </a:t>
            </a:r>
            <a:r>
              <a:rPr lang="de-CH" dirty="0" err="1"/>
              <a:t>challenge</a:t>
            </a:r>
            <a:r>
              <a:rPr lang="de-CH" dirty="0"/>
              <a:t>!</a:t>
            </a:r>
            <a:endParaRPr lang="fr-CH" dirty="0"/>
          </a:p>
        </p:txBody>
      </p:sp>
    </p:spTree>
    <p:extLst>
      <p:ext uri="{BB962C8B-B14F-4D97-AF65-F5344CB8AC3E}">
        <p14:creationId xmlns:p14="http://schemas.microsoft.com/office/powerpoint/2010/main" val="389704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t="-17000" r="9000" b="-17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E442D-7846-4BBE-98A2-F6CAEE85DC57}"/>
              </a:ext>
            </a:extLst>
          </p:cNvPr>
          <p:cNvSpPr>
            <a:spLocks noGrp="1"/>
          </p:cNvSpPr>
          <p:nvPr>
            <p:ph type="body" sz="quarter" idx="10"/>
          </p:nvPr>
        </p:nvSpPr>
        <p:spPr/>
        <p:txBody>
          <a:bodyPr/>
          <a:lstStyle/>
          <a:p>
            <a:r>
              <a:rPr lang="de-CH" dirty="0" err="1"/>
              <a:t>Introduction</a:t>
            </a:r>
            <a:endParaRPr lang="de-CH" dirty="0"/>
          </a:p>
        </p:txBody>
      </p:sp>
      <p:sp>
        <p:nvSpPr>
          <p:cNvPr id="4" name="Text Placeholder 3">
            <a:extLst>
              <a:ext uri="{FF2B5EF4-FFF2-40B4-BE49-F238E27FC236}">
                <a16:creationId xmlns:a16="http://schemas.microsoft.com/office/drawing/2014/main" id="{B8C9B34D-16A2-4464-9D16-01992BE40076}"/>
              </a:ext>
            </a:extLst>
          </p:cNvPr>
          <p:cNvSpPr>
            <a:spLocks noGrp="1"/>
          </p:cNvSpPr>
          <p:nvPr>
            <p:ph type="body" sz="quarter" idx="11"/>
          </p:nvPr>
        </p:nvSpPr>
        <p:spPr/>
        <p:txBody>
          <a:bodyPr/>
          <a:lstStyle/>
          <a:p>
            <a:r>
              <a:rPr lang="de-CH" dirty="0" err="1"/>
              <a:t>With</a:t>
            </a:r>
            <a:r>
              <a:rPr lang="de-CH" dirty="0"/>
              <a:t> </a:t>
            </a:r>
            <a:r>
              <a:rPr lang="de-CH" dirty="0" err="1"/>
              <a:t>the</a:t>
            </a:r>
            <a:r>
              <a:rPr lang="de-CH" dirty="0"/>
              <a:t> </a:t>
            </a:r>
            <a:r>
              <a:rPr lang="de-CH" dirty="0" err="1"/>
              <a:t>growing</a:t>
            </a:r>
            <a:r>
              <a:rPr lang="de-CH" dirty="0"/>
              <a:t> </a:t>
            </a:r>
            <a:r>
              <a:rPr lang="de-CH" dirty="0" err="1"/>
              <a:t>population</a:t>
            </a:r>
            <a:r>
              <a:rPr lang="de-CH" dirty="0"/>
              <a:t>, </a:t>
            </a:r>
            <a:r>
              <a:rPr lang="de-CH" dirty="0" err="1"/>
              <a:t>traffic</a:t>
            </a:r>
            <a:r>
              <a:rPr lang="de-CH" dirty="0"/>
              <a:t> </a:t>
            </a:r>
            <a:r>
              <a:rPr lang="de-CH" dirty="0" err="1"/>
              <a:t>management</a:t>
            </a:r>
            <a:r>
              <a:rPr lang="de-CH" dirty="0"/>
              <a:t> </a:t>
            </a:r>
            <a:r>
              <a:rPr lang="de-CH" dirty="0" err="1"/>
              <a:t>is</a:t>
            </a:r>
            <a:r>
              <a:rPr lang="de-CH" dirty="0"/>
              <a:t> </a:t>
            </a:r>
            <a:r>
              <a:rPr lang="de-CH" dirty="0" err="1"/>
              <a:t>getting</a:t>
            </a:r>
            <a:r>
              <a:rPr lang="de-CH" dirty="0"/>
              <a:t> </a:t>
            </a:r>
            <a:r>
              <a:rPr lang="de-CH" dirty="0" err="1"/>
              <a:t>more</a:t>
            </a:r>
            <a:r>
              <a:rPr lang="de-CH" dirty="0"/>
              <a:t> </a:t>
            </a:r>
            <a:r>
              <a:rPr lang="de-CH" dirty="0" err="1"/>
              <a:t>and</a:t>
            </a:r>
            <a:r>
              <a:rPr lang="de-CH" dirty="0"/>
              <a:t> </a:t>
            </a:r>
            <a:r>
              <a:rPr lang="de-CH" dirty="0" err="1"/>
              <a:t>more</a:t>
            </a:r>
            <a:r>
              <a:rPr lang="de-CH" dirty="0"/>
              <a:t> </a:t>
            </a:r>
            <a:r>
              <a:rPr lang="de-CH" dirty="0" err="1"/>
              <a:t>important</a:t>
            </a:r>
            <a:r>
              <a:rPr lang="de-CH" dirty="0"/>
              <a:t>, </a:t>
            </a:r>
            <a:r>
              <a:rPr lang="de-CH" dirty="0" err="1"/>
              <a:t>especially</a:t>
            </a:r>
            <a:r>
              <a:rPr lang="de-CH" dirty="0"/>
              <a:t> in </a:t>
            </a:r>
            <a:r>
              <a:rPr lang="de-CH" dirty="0" err="1"/>
              <a:t>cities</a:t>
            </a:r>
            <a:r>
              <a:rPr lang="de-CH" dirty="0"/>
              <a:t>. </a:t>
            </a:r>
            <a:r>
              <a:rPr lang="de-CH" dirty="0" err="1"/>
              <a:t>To</a:t>
            </a:r>
            <a:r>
              <a:rPr lang="de-CH" dirty="0"/>
              <a:t> </a:t>
            </a:r>
            <a:r>
              <a:rPr lang="de-CH" dirty="0" err="1"/>
              <a:t>evaluate</a:t>
            </a:r>
            <a:r>
              <a:rPr lang="de-CH" dirty="0"/>
              <a:t> </a:t>
            </a:r>
            <a:r>
              <a:rPr lang="de-CH" dirty="0" err="1"/>
              <a:t>new</a:t>
            </a:r>
            <a:r>
              <a:rPr lang="de-CH" dirty="0"/>
              <a:t> </a:t>
            </a:r>
            <a:r>
              <a:rPr lang="de-CH" dirty="0" err="1"/>
              <a:t>possibilities</a:t>
            </a:r>
            <a:r>
              <a:rPr lang="de-CH" dirty="0"/>
              <a:t> </a:t>
            </a:r>
            <a:r>
              <a:rPr lang="de-CH" dirty="0" err="1"/>
              <a:t>and</a:t>
            </a:r>
            <a:r>
              <a:rPr lang="de-CH" dirty="0"/>
              <a:t> </a:t>
            </a:r>
            <a:r>
              <a:rPr lang="de-CH" dirty="0" err="1"/>
              <a:t>test</a:t>
            </a:r>
            <a:r>
              <a:rPr lang="de-CH" dirty="0"/>
              <a:t> </a:t>
            </a:r>
            <a:r>
              <a:rPr lang="de-CH" dirty="0" err="1"/>
              <a:t>them</a:t>
            </a:r>
            <a:r>
              <a:rPr lang="de-CH" dirty="0"/>
              <a:t>, </a:t>
            </a:r>
            <a:r>
              <a:rPr lang="de-CH" dirty="0" err="1"/>
              <a:t>sophisticated</a:t>
            </a:r>
            <a:r>
              <a:rPr lang="de-CH" dirty="0"/>
              <a:t> </a:t>
            </a:r>
            <a:r>
              <a:rPr lang="de-CH" dirty="0" err="1"/>
              <a:t>simulations</a:t>
            </a:r>
            <a:r>
              <a:rPr lang="de-CH" dirty="0"/>
              <a:t> </a:t>
            </a:r>
            <a:r>
              <a:rPr lang="de-CH" dirty="0" err="1"/>
              <a:t>are</a:t>
            </a:r>
            <a:r>
              <a:rPr lang="de-CH" dirty="0"/>
              <a:t> </a:t>
            </a:r>
            <a:r>
              <a:rPr lang="de-CH" dirty="0" err="1"/>
              <a:t>needed</a:t>
            </a:r>
            <a:r>
              <a:rPr lang="de-CH" dirty="0"/>
              <a:t> </a:t>
            </a:r>
            <a:r>
              <a:rPr lang="de-CH" dirty="0" err="1"/>
              <a:t>to</a:t>
            </a:r>
            <a:r>
              <a:rPr lang="de-CH" dirty="0"/>
              <a:t> </a:t>
            </a:r>
            <a:r>
              <a:rPr lang="de-CH" dirty="0" err="1"/>
              <a:t>verify</a:t>
            </a:r>
            <a:r>
              <a:rPr lang="de-CH" dirty="0"/>
              <a:t> </a:t>
            </a:r>
            <a:r>
              <a:rPr lang="de-CH" dirty="0" err="1"/>
              <a:t>and</a:t>
            </a:r>
            <a:r>
              <a:rPr lang="de-CH" dirty="0"/>
              <a:t> </a:t>
            </a:r>
            <a:r>
              <a:rPr lang="de-CH" dirty="0" err="1"/>
              <a:t>optimize</a:t>
            </a:r>
            <a:r>
              <a:rPr lang="de-CH" dirty="0"/>
              <a:t> </a:t>
            </a:r>
            <a:r>
              <a:rPr lang="de-CH" dirty="0" err="1"/>
              <a:t>them</a:t>
            </a:r>
            <a:r>
              <a:rPr lang="de-CH" dirty="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ABD5-7E47-481D-926A-1F292A8A6305}"/>
              </a:ext>
            </a:extLst>
          </p:cNvPr>
          <p:cNvSpPr>
            <a:spLocks noGrp="1"/>
          </p:cNvSpPr>
          <p:nvPr>
            <p:ph type="title"/>
          </p:nvPr>
        </p:nvSpPr>
        <p:spPr/>
        <p:txBody>
          <a:bodyPr/>
          <a:lstStyle/>
          <a:p>
            <a:r>
              <a:rPr lang="de-CH" dirty="0" err="1"/>
              <a:t>To</a:t>
            </a:r>
            <a:r>
              <a:rPr lang="de-CH" dirty="0"/>
              <a:t> do </a:t>
            </a:r>
            <a:r>
              <a:rPr lang="de-CH" dirty="0" err="1"/>
              <a:t>traffic</a:t>
            </a:r>
            <a:r>
              <a:rPr lang="de-CH" dirty="0"/>
              <a:t> </a:t>
            </a:r>
            <a:r>
              <a:rPr lang="de-CH" dirty="0" err="1"/>
              <a:t>simulations</a:t>
            </a:r>
            <a:r>
              <a:rPr lang="de-CH" dirty="0"/>
              <a:t>, </a:t>
            </a:r>
            <a:r>
              <a:rPr lang="de-CH" dirty="0" err="1"/>
              <a:t>we</a:t>
            </a:r>
            <a:r>
              <a:rPr lang="de-CH" dirty="0"/>
              <a:t> </a:t>
            </a:r>
            <a:r>
              <a:rPr lang="de-CH" dirty="0" err="1"/>
              <a:t>first</a:t>
            </a:r>
            <a:r>
              <a:rPr lang="de-CH" dirty="0"/>
              <a:t> </a:t>
            </a:r>
            <a:r>
              <a:rPr lang="de-CH" dirty="0" err="1"/>
              <a:t>need</a:t>
            </a:r>
            <a:r>
              <a:rPr lang="de-CH" dirty="0"/>
              <a:t> </a:t>
            </a:r>
            <a:r>
              <a:rPr lang="de-CH" dirty="0" err="1"/>
              <a:t>streets</a:t>
            </a:r>
            <a:r>
              <a:rPr lang="de-CH" dirty="0"/>
              <a:t>!</a:t>
            </a:r>
            <a:endParaRPr lang="fr-CH" dirty="0"/>
          </a:p>
        </p:txBody>
      </p:sp>
    </p:spTree>
    <p:extLst>
      <p:ext uri="{BB962C8B-B14F-4D97-AF65-F5344CB8AC3E}">
        <p14:creationId xmlns:p14="http://schemas.microsoft.com/office/powerpoint/2010/main" val="47824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82501DD-8B16-429B-BB86-C2357AE8AAE2}"/>
              </a:ext>
            </a:extLst>
          </p:cNvPr>
          <p:cNvSpPr>
            <a:spLocks noGrp="1"/>
          </p:cNvSpPr>
          <p:nvPr>
            <p:ph type="body" sz="quarter" idx="13"/>
          </p:nvPr>
        </p:nvSpPr>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fr-CH" dirty="0"/>
          </a:p>
        </p:txBody>
      </p:sp>
      <p:sp>
        <p:nvSpPr>
          <p:cNvPr id="2" name="Title 1">
            <a:extLst>
              <a:ext uri="{FF2B5EF4-FFF2-40B4-BE49-F238E27FC236}">
                <a16:creationId xmlns:a16="http://schemas.microsoft.com/office/drawing/2014/main" id="{0FBD268A-19B2-43C5-9AC2-0247CED32B5B}"/>
              </a:ext>
            </a:extLst>
          </p:cNvPr>
          <p:cNvSpPr>
            <a:spLocks noGrp="1"/>
          </p:cNvSpPr>
          <p:nvPr>
            <p:ph type="title" idx="4294967295"/>
          </p:nvPr>
        </p:nvSpPr>
        <p:spPr>
          <a:xfrm>
            <a:off x="1" y="314325"/>
            <a:ext cx="6096000" cy="560388"/>
          </a:xfrm>
        </p:spPr>
        <p:txBody>
          <a:bodyPr/>
          <a:lstStyle/>
          <a:p>
            <a:r>
              <a:rPr lang="de-CH" dirty="0" err="1"/>
              <a:t>Let’s</a:t>
            </a:r>
            <a:r>
              <a:rPr lang="de-CH" dirty="0"/>
              <a:t> </a:t>
            </a:r>
            <a:r>
              <a:rPr lang="de-CH" dirty="0" err="1"/>
              <a:t>start</a:t>
            </a:r>
            <a:r>
              <a:rPr lang="de-CH" dirty="0"/>
              <a:t> on </a:t>
            </a:r>
            <a:r>
              <a:rPr lang="de-CH" dirty="0" err="1"/>
              <a:t>OpenStreetMap</a:t>
            </a:r>
            <a:endParaRPr lang="fr-CH" dirty="0"/>
          </a:p>
        </p:txBody>
      </p:sp>
      <p:sp>
        <p:nvSpPr>
          <p:cNvPr id="5" name="Slide Number Placeholder 4">
            <a:extLst>
              <a:ext uri="{FF2B5EF4-FFF2-40B4-BE49-F238E27FC236}">
                <a16:creationId xmlns:a16="http://schemas.microsoft.com/office/drawing/2014/main" id="{1C7350EF-B1DB-4188-ACDF-B75D4B6A315D}"/>
              </a:ext>
            </a:extLst>
          </p:cNvPr>
          <p:cNvSpPr>
            <a:spLocks noGrp="1"/>
          </p:cNvSpPr>
          <p:nvPr>
            <p:ph type="sldNum" sz="quarter" idx="4294967295"/>
          </p:nvPr>
        </p:nvSpPr>
        <p:spPr>
          <a:xfrm>
            <a:off x="11831638" y="6454775"/>
            <a:ext cx="360362" cy="263525"/>
          </a:xfrm>
        </p:spPr>
        <p:txBody>
          <a:bodyPr/>
          <a:lstStyle/>
          <a:p>
            <a:fld id="{04118672-A67E-450C-B5F0-6774677CF265}" type="slidenum">
              <a:rPr lang="fr-FR" smtClean="0"/>
              <a:t>8</a:t>
            </a:fld>
            <a:endParaRPr lang="fr-FR" dirty="0"/>
          </a:p>
        </p:txBody>
      </p:sp>
      <p:pic>
        <p:nvPicPr>
          <p:cNvPr id="7" name="Content Placeholder 6">
            <a:extLst>
              <a:ext uri="{FF2B5EF4-FFF2-40B4-BE49-F238E27FC236}">
                <a16:creationId xmlns:a16="http://schemas.microsoft.com/office/drawing/2014/main" id="{4FB610B4-9123-4C5B-A9A4-DF3E4C652857}"/>
              </a:ext>
            </a:extLst>
          </p:cNvPr>
          <p:cNvPicPr>
            <a:picLocks noGrp="1" noChangeAspect="1"/>
          </p:cNvPicPr>
          <p:nvPr>
            <p:ph idx="4294967295"/>
          </p:nvPr>
        </p:nvPicPr>
        <p:blipFill>
          <a:blip r:embed="rId3"/>
          <a:stretch>
            <a:fillRect/>
          </a:stretch>
        </p:blipFill>
        <p:spPr>
          <a:xfrm>
            <a:off x="479376" y="1399141"/>
            <a:ext cx="5201791" cy="4456750"/>
          </a:xfrm>
        </p:spPr>
      </p:pic>
      <p:sp>
        <p:nvSpPr>
          <p:cNvPr id="12" name="TextBox 11">
            <a:extLst>
              <a:ext uri="{FF2B5EF4-FFF2-40B4-BE49-F238E27FC236}">
                <a16:creationId xmlns:a16="http://schemas.microsoft.com/office/drawing/2014/main" id="{86DE73AC-F810-48F8-A77A-2A7D30070E13}"/>
              </a:ext>
            </a:extLst>
          </p:cNvPr>
          <p:cNvSpPr txBox="1"/>
          <p:nvPr/>
        </p:nvSpPr>
        <p:spPr>
          <a:xfrm>
            <a:off x="407368" y="5837947"/>
            <a:ext cx="2952328" cy="307777"/>
          </a:xfrm>
          <a:prstGeom prst="rect">
            <a:avLst/>
          </a:prstGeom>
          <a:noFill/>
        </p:spPr>
        <p:txBody>
          <a:bodyPr wrap="square" rtlCol="0">
            <a:spAutoFit/>
          </a:bodyPr>
          <a:lstStyle/>
          <a:p>
            <a:r>
              <a:rPr lang="fr-CH" sz="1400" dirty="0"/>
              <a:t>© </a:t>
            </a:r>
            <a:r>
              <a:rPr lang="fr-CH" sz="1400" dirty="0" err="1"/>
              <a:t>OpenStreetMap</a:t>
            </a:r>
            <a:r>
              <a:rPr lang="fr-CH" sz="1400" dirty="0"/>
              <a:t> </a:t>
            </a:r>
            <a:r>
              <a:rPr lang="fr-CH" sz="1400" dirty="0" err="1"/>
              <a:t>contributors</a:t>
            </a:r>
            <a:endParaRPr lang="fr-CH" sz="1400" dirty="0"/>
          </a:p>
        </p:txBody>
      </p:sp>
    </p:spTree>
    <p:extLst>
      <p:ext uri="{BB962C8B-B14F-4D97-AF65-F5344CB8AC3E}">
        <p14:creationId xmlns:p14="http://schemas.microsoft.com/office/powerpoint/2010/main" val="58537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82501DD-8B16-429B-BB86-C2357AE8AAE2}"/>
              </a:ext>
            </a:extLst>
          </p:cNvPr>
          <p:cNvSpPr>
            <a:spLocks noGrp="1"/>
          </p:cNvSpPr>
          <p:nvPr>
            <p:ph type="body" sz="quarter" idx="13"/>
          </p:nvPr>
        </p:nvSpPr>
        <p:spPr>
          <a:xfrm>
            <a:off x="5854700" y="2733426"/>
            <a:ext cx="5540375" cy="1391150"/>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p:txBody>
      </p:sp>
      <p:sp>
        <p:nvSpPr>
          <p:cNvPr id="2" name="Title 1">
            <a:extLst>
              <a:ext uri="{FF2B5EF4-FFF2-40B4-BE49-F238E27FC236}">
                <a16:creationId xmlns:a16="http://schemas.microsoft.com/office/drawing/2014/main" id="{0FBD268A-19B2-43C5-9AC2-0247CED32B5B}"/>
              </a:ext>
            </a:extLst>
          </p:cNvPr>
          <p:cNvSpPr>
            <a:spLocks noGrp="1"/>
          </p:cNvSpPr>
          <p:nvPr>
            <p:ph type="title" idx="4294967295"/>
          </p:nvPr>
        </p:nvSpPr>
        <p:spPr>
          <a:xfrm>
            <a:off x="1" y="314325"/>
            <a:ext cx="6096000" cy="560388"/>
          </a:xfrm>
        </p:spPr>
        <p:txBody>
          <a:bodyPr/>
          <a:lstStyle/>
          <a:p>
            <a:r>
              <a:rPr lang="de-CH" dirty="0" err="1"/>
              <a:t>Extract</a:t>
            </a:r>
            <a:r>
              <a:rPr lang="de-CH" dirty="0"/>
              <a:t> </a:t>
            </a:r>
            <a:r>
              <a:rPr lang="de-CH" dirty="0" err="1"/>
              <a:t>the</a:t>
            </a:r>
            <a:r>
              <a:rPr lang="de-CH" dirty="0"/>
              <a:t> </a:t>
            </a:r>
            <a:r>
              <a:rPr lang="de-CH" dirty="0" err="1"/>
              <a:t>street</a:t>
            </a:r>
            <a:r>
              <a:rPr lang="de-CH" dirty="0"/>
              <a:t> </a:t>
            </a:r>
            <a:r>
              <a:rPr lang="de-CH" dirty="0" err="1"/>
              <a:t>network</a:t>
            </a:r>
            <a:endParaRPr lang="fr-CH" dirty="0"/>
          </a:p>
        </p:txBody>
      </p:sp>
      <p:sp>
        <p:nvSpPr>
          <p:cNvPr id="5" name="Slide Number Placeholder 4">
            <a:extLst>
              <a:ext uri="{FF2B5EF4-FFF2-40B4-BE49-F238E27FC236}">
                <a16:creationId xmlns:a16="http://schemas.microsoft.com/office/drawing/2014/main" id="{1C7350EF-B1DB-4188-ACDF-B75D4B6A315D}"/>
              </a:ext>
            </a:extLst>
          </p:cNvPr>
          <p:cNvSpPr>
            <a:spLocks noGrp="1"/>
          </p:cNvSpPr>
          <p:nvPr>
            <p:ph type="sldNum" sz="quarter" idx="4294967295"/>
          </p:nvPr>
        </p:nvSpPr>
        <p:spPr>
          <a:xfrm>
            <a:off x="11831638" y="6454775"/>
            <a:ext cx="360362" cy="263525"/>
          </a:xfrm>
        </p:spPr>
        <p:txBody>
          <a:bodyPr/>
          <a:lstStyle/>
          <a:p>
            <a:fld id="{04118672-A67E-450C-B5F0-6774677CF265}" type="slidenum">
              <a:rPr lang="fr-FR" smtClean="0"/>
              <a:t>9</a:t>
            </a:fld>
            <a:endParaRPr lang="fr-FR" dirty="0"/>
          </a:p>
        </p:txBody>
      </p:sp>
      <p:pic>
        <p:nvPicPr>
          <p:cNvPr id="11" name="Picture 10">
            <a:extLst>
              <a:ext uri="{FF2B5EF4-FFF2-40B4-BE49-F238E27FC236}">
                <a16:creationId xmlns:a16="http://schemas.microsoft.com/office/drawing/2014/main" id="{4F5BA49D-9C56-4257-8A26-47011BC7200C}"/>
              </a:ext>
            </a:extLst>
          </p:cNvPr>
          <p:cNvPicPr>
            <a:picLocks noChangeAspect="1"/>
          </p:cNvPicPr>
          <p:nvPr/>
        </p:nvPicPr>
        <p:blipFill>
          <a:blip r:embed="rId3"/>
          <a:stretch>
            <a:fillRect/>
          </a:stretch>
        </p:blipFill>
        <p:spPr>
          <a:xfrm>
            <a:off x="551384" y="1051373"/>
            <a:ext cx="4825897" cy="5152285"/>
          </a:xfrm>
          <a:prstGeom prst="rect">
            <a:avLst/>
          </a:prstGeom>
        </p:spPr>
      </p:pic>
    </p:spTree>
    <p:extLst>
      <p:ext uri="{BB962C8B-B14F-4D97-AF65-F5344CB8AC3E}">
        <p14:creationId xmlns:p14="http://schemas.microsoft.com/office/powerpoint/2010/main" val="23757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Props1.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3.xml><?xml version="1.0" encoding="utf-8"?>
<ds:datastoreItem xmlns:ds="http://schemas.openxmlformats.org/officeDocument/2006/customXml" ds:itemID="{BBC3453D-5720-49AF-8480-E27BF17CAED8}">
  <ds:schemaRefs>
    <ds:schemaRef ds:uri="office.server.policy"/>
  </ds:schemaRefs>
</ds:datastoreItem>
</file>

<file path=customXml/itemProps4.xml><?xml version="1.0" encoding="utf-8"?>
<ds:datastoreItem xmlns:ds="http://schemas.openxmlformats.org/officeDocument/2006/customXml" ds:itemID="{729CA967-4790-476F-9DF8-6484C0B7C459}">
  <ds:schemaRefs>
    <ds:schemaRef ds:uri="http://purl.org/dc/terms/"/>
    <ds:schemaRef ds:uri="852dabfd-687f-4fb9-977b-b64872706037"/>
    <ds:schemaRef ds:uri="http://purl.org/dc/dcmitype/"/>
    <ds:schemaRef ds:uri="http://schemas.microsoft.com/office/infopath/2007/PartnerControls"/>
    <ds:schemaRef ds:uri="http://purl.org/dc/elements/1.1/"/>
    <ds:schemaRef ds:uri="http://schemas.microsoft.com/office/2006/documentManagement/types"/>
    <ds:schemaRef ds:uri="http://schemas.microsoft.com/sharepoint/v3"/>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PPT_EN</Template>
  <TotalTime>280</TotalTime>
  <Words>583</Words>
  <Application>Microsoft Office PowerPoint</Application>
  <PresentationFormat>Widescreen</PresentationFormat>
  <Paragraphs>82</Paragraphs>
  <Slides>15</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LT Std 55 Roman</vt:lpstr>
      <vt:lpstr>Calibri</vt:lpstr>
      <vt:lpstr>Segoe UI</vt:lpstr>
      <vt:lpstr>Segoe UI Semibold</vt:lpstr>
      <vt:lpstr>Symbol</vt:lpstr>
      <vt:lpstr>Verdana</vt:lpstr>
      <vt:lpstr>Template ELCA 16/9</vt:lpstr>
      <vt:lpstr>PowerPoint Presentation</vt:lpstr>
      <vt:lpstr>PowerPoint Presentation</vt:lpstr>
      <vt:lpstr>PowerPoint Presentation</vt:lpstr>
      <vt:lpstr>The Team</vt:lpstr>
      <vt:lpstr>Let’s get to our challenge!</vt:lpstr>
      <vt:lpstr>PowerPoint Presentation</vt:lpstr>
      <vt:lpstr>To do traffic simulations, we first need streets!</vt:lpstr>
      <vt:lpstr>Let’s start on OpenStreetMap</vt:lpstr>
      <vt:lpstr>Extract the street network</vt:lpstr>
      <vt:lpstr>PowerPoint Presentation</vt:lpstr>
      <vt:lpstr>PowerPoint Presentation</vt:lpstr>
      <vt:lpstr>Pedestrians are lazy and don’t want to walk!</vt:lpstr>
      <vt:lpstr>PowerPoint Presentation</vt:lpstr>
      <vt:lpstr>Join us!</vt:lpstr>
      <vt:lpstr>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Burgener Thomas</cp:lastModifiedBy>
  <cp:revision>83</cp:revision>
  <dcterms:created xsi:type="dcterms:W3CDTF">2019-08-07T15:14:51Z</dcterms:created>
  <dcterms:modified xsi:type="dcterms:W3CDTF">2020-10-30T15:16:43Z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